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1753114-FCF4-3F41-82E1-1480E71321C6}" v="61" dt="2025-01-24T15:18:26.3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n="120" d="100"/>
          <a:sy n="120" d="100"/>
        </p:scale>
        <p:origin x="8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bio Troiani" userId="f245411f-841f-4a94-b8bf-d6a55514f32b" providerId="ADAL" clId="{71753114-FCF4-3F41-82E1-1480E71321C6}"/>
    <pc:docChg chg="modSld">
      <pc:chgData name="Fabio Troiani" userId="f245411f-841f-4a94-b8bf-d6a55514f32b" providerId="ADAL" clId="{71753114-FCF4-3F41-82E1-1480E71321C6}" dt="2025-01-24T15:18:26.314" v="75" actId="20577"/>
      <pc:docMkLst>
        <pc:docMk/>
      </pc:docMkLst>
      <pc:sldChg chg="modSp mod">
        <pc:chgData name="Fabio Troiani" userId="f245411f-841f-4a94-b8bf-d6a55514f32b" providerId="ADAL" clId="{71753114-FCF4-3F41-82E1-1480E71321C6}" dt="2025-01-24T15:18:26.314" v="75" actId="20577"/>
        <pc:sldMkLst>
          <pc:docMk/>
          <pc:sldMk cId="798707028" sldId="256"/>
        </pc:sldMkLst>
        <pc:spChg chg="mod">
          <ac:chgData name="Fabio Troiani" userId="f245411f-841f-4a94-b8bf-d6a55514f32b" providerId="ADAL" clId="{71753114-FCF4-3F41-82E1-1480E71321C6}" dt="2025-01-13T09:53:41.469" v="28" actId="14100"/>
          <ac:spMkLst>
            <pc:docMk/>
            <pc:sldMk cId="798707028" sldId="256"/>
            <ac:spMk id="2" creationId="{FCE64449-53BF-742D-1321-7B7BC533F6B7}"/>
          </ac:spMkLst>
        </pc:spChg>
        <pc:spChg chg="mod">
          <ac:chgData name="Fabio Troiani" userId="f245411f-841f-4a94-b8bf-d6a55514f32b" providerId="ADAL" clId="{71753114-FCF4-3F41-82E1-1480E71321C6}" dt="2025-01-13T09:54:40.695" v="38" actId="1038"/>
          <ac:spMkLst>
            <pc:docMk/>
            <pc:sldMk cId="798707028" sldId="256"/>
            <ac:spMk id="3" creationId="{CF74E25F-850C-696B-6A37-DE3D80CEE9C0}"/>
          </ac:spMkLst>
        </pc:spChg>
        <pc:spChg chg="mod">
          <ac:chgData name="Fabio Troiani" userId="f245411f-841f-4a94-b8bf-d6a55514f32b" providerId="ADAL" clId="{71753114-FCF4-3F41-82E1-1480E71321C6}" dt="2025-01-13T09:52:26.569" v="25" actId="14100"/>
          <ac:spMkLst>
            <pc:docMk/>
            <pc:sldMk cId="798707028" sldId="256"/>
            <ac:spMk id="4" creationId="{8F3B83ED-70EA-F9F0-5BB1-1F95D165F019}"/>
          </ac:spMkLst>
        </pc:spChg>
        <pc:graphicFrameChg chg="mod modGraphic">
          <ac:chgData name="Fabio Troiani" userId="f245411f-841f-4a94-b8bf-d6a55514f32b" providerId="ADAL" clId="{71753114-FCF4-3F41-82E1-1480E71321C6}" dt="2025-01-24T15:18:26.314" v="75" actId="20577"/>
          <ac:graphicFrameMkLst>
            <pc:docMk/>
            <pc:sldMk cId="798707028" sldId="256"/>
            <ac:graphicFrameMk id="5" creationId="{B702B485-6229-9BCD-02EC-B310FDF11BD5}"/>
          </ac:graphicFrameMkLst>
        </pc:graphicFrameChg>
      </pc:sldChg>
    </pc:docChg>
  </pc:docChgLst>
  <pc:docChgLst>
    <pc:chgData name="Fabio Troiani" userId="f245411f-841f-4a94-b8bf-d6a55514f32b" providerId="ADAL" clId="{D7B0EDC9-2D0C-B74E-ADE2-308D19637E23}"/>
    <pc:docChg chg="modSld">
      <pc:chgData name="Fabio Troiani" userId="f245411f-841f-4a94-b8bf-d6a55514f32b" providerId="ADAL" clId="{D7B0EDC9-2D0C-B74E-ADE2-308D19637E23}" dt="2025-01-11T11:19:56.054" v="135" actId="403"/>
      <pc:docMkLst>
        <pc:docMk/>
      </pc:docMkLst>
      <pc:sldChg chg="addSp modSp mod">
        <pc:chgData name="Fabio Troiani" userId="f245411f-841f-4a94-b8bf-d6a55514f32b" providerId="ADAL" clId="{D7B0EDC9-2D0C-B74E-ADE2-308D19637E23}" dt="2025-01-11T11:19:56.054" v="135" actId="403"/>
        <pc:sldMkLst>
          <pc:docMk/>
          <pc:sldMk cId="798707028" sldId="256"/>
        </pc:sldMkLst>
        <pc:spChg chg="add mod">
          <ac:chgData name="Fabio Troiani" userId="f245411f-841f-4a94-b8bf-d6a55514f32b" providerId="ADAL" clId="{D7B0EDC9-2D0C-B74E-ADE2-308D19637E23}" dt="2025-01-11T11:13:13.487" v="55" actId="14100"/>
          <ac:spMkLst>
            <pc:docMk/>
            <pc:sldMk cId="798707028" sldId="256"/>
            <ac:spMk id="2" creationId="{FCE64449-53BF-742D-1321-7B7BC533F6B7}"/>
          </ac:spMkLst>
        </pc:spChg>
        <pc:spChg chg="add mod">
          <ac:chgData name="Fabio Troiani" userId="f245411f-841f-4a94-b8bf-d6a55514f32b" providerId="ADAL" clId="{D7B0EDC9-2D0C-B74E-ADE2-308D19637E23}" dt="2025-01-11T11:16:07.748" v="114" actId="122"/>
          <ac:spMkLst>
            <pc:docMk/>
            <pc:sldMk cId="798707028" sldId="256"/>
            <ac:spMk id="3" creationId="{CF74E25F-850C-696B-6A37-DE3D80CEE9C0}"/>
          </ac:spMkLst>
        </pc:spChg>
        <pc:spChg chg="add mod">
          <ac:chgData name="Fabio Troiani" userId="f245411f-841f-4a94-b8bf-d6a55514f32b" providerId="ADAL" clId="{D7B0EDC9-2D0C-B74E-ADE2-308D19637E23}" dt="2025-01-11T11:15:15.625" v="82" actId="167"/>
          <ac:spMkLst>
            <pc:docMk/>
            <pc:sldMk cId="798707028" sldId="256"/>
            <ac:spMk id="4" creationId="{8F3B83ED-70EA-F9F0-5BB1-1F95D165F019}"/>
          </ac:spMkLst>
        </pc:spChg>
        <pc:spChg chg="add mod">
          <ac:chgData name="Fabio Troiani" userId="f245411f-841f-4a94-b8bf-d6a55514f32b" providerId="ADAL" clId="{D7B0EDC9-2D0C-B74E-ADE2-308D19637E23}" dt="2025-01-11T11:19:12.811" v="133" actId="403"/>
          <ac:spMkLst>
            <pc:docMk/>
            <pc:sldMk cId="798707028" sldId="256"/>
            <ac:spMk id="6" creationId="{86648B95-964F-2735-A5F1-3619118AE93F}"/>
          </ac:spMkLst>
        </pc:spChg>
        <pc:graphicFrameChg chg="mod modGraphic">
          <ac:chgData name="Fabio Troiani" userId="f245411f-841f-4a94-b8bf-d6a55514f32b" providerId="ADAL" clId="{D7B0EDC9-2D0C-B74E-ADE2-308D19637E23}" dt="2025-01-11T11:19:56.054" v="135" actId="403"/>
          <ac:graphicFrameMkLst>
            <pc:docMk/>
            <pc:sldMk cId="798707028" sldId="256"/>
            <ac:graphicFrameMk id="5" creationId="{B702B485-6229-9BCD-02EC-B310FDF11BD5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EB755C1-2F50-2943-8B49-83A1E5D9C461}" type="doc">
      <dgm:prSet loTypeId="urn:microsoft.com/office/officeart/2005/8/layout/hierarchy4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EBA1E6E2-83F4-774C-8D34-786CB847453C}">
      <dgm:prSet phldrT="[Testo]" custT="1"/>
      <dgm:spPr/>
      <dgm:t>
        <a:bodyPr/>
        <a:lstStyle/>
        <a:p>
          <a:r>
            <a:rPr lang="it-IT" sz="1800" dirty="0"/>
            <a:t>Società cooperativa sociale Milano 15</a:t>
          </a:r>
        </a:p>
      </dgm:t>
    </dgm:pt>
    <dgm:pt modelId="{5BEEF8AC-D921-4641-9EC0-BCB0CD6AFD7E}" type="parTrans" cxnId="{176CDFAA-0CE4-124A-B0BB-FE444F7118A8}">
      <dgm:prSet/>
      <dgm:spPr/>
      <dgm:t>
        <a:bodyPr/>
        <a:lstStyle/>
        <a:p>
          <a:endParaRPr lang="it-IT" sz="2000"/>
        </a:p>
      </dgm:t>
    </dgm:pt>
    <dgm:pt modelId="{97A7036C-5CFC-5D4C-845E-8CA5CE74DA61}" type="sibTrans" cxnId="{176CDFAA-0CE4-124A-B0BB-FE444F7118A8}">
      <dgm:prSet/>
      <dgm:spPr/>
      <dgm:t>
        <a:bodyPr/>
        <a:lstStyle/>
        <a:p>
          <a:endParaRPr lang="it-IT" sz="2000"/>
        </a:p>
      </dgm:t>
    </dgm:pt>
    <dgm:pt modelId="{E8F05029-31F6-5A4B-8443-BE0EC474E58E}">
      <dgm:prSet phldrT="[Testo]" custT="1"/>
      <dgm:spPr/>
      <dgm:t>
        <a:bodyPr/>
        <a:lstStyle/>
        <a:p>
          <a:r>
            <a:rPr lang="it-IT" sz="1800" dirty="0"/>
            <a:t>Soci</a:t>
          </a:r>
        </a:p>
        <a:p>
          <a:r>
            <a:rPr lang="it-IT" sz="1800" dirty="0"/>
            <a:t>cooperatori</a:t>
          </a:r>
        </a:p>
      </dgm:t>
    </dgm:pt>
    <dgm:pt modelId="{77CEE9F5-5D1C-394D-9C13-3BB09378BC45}" type="parTrans" cxnId="{971878A6-3A5B-4B4C-9FCB-766F28463B86}">
      <dgm:prSet/>
      <dgm:spPr/>
      <dgm:t>
        <a:bodyPr/>
        <a:lstStyle/>
        <a:p>
          <a:endParaRPr lang="it-IT" sz="2000"/>
        </a:p>
      </dgm:t>
    </dgm:pt>
    <dgm:pt modelId="{AC0E16D8-C3C5-E043-9E9B-4E7D9C03EDAE}" type="sibTrans" cxnId="{971878A6-3A5B-4B4C-9FCB-766F28463B86}">
      <dgm:prSet/>
      <dgm:spPr/>
      <dgm:t>
        <a:bodyPr/>
        <a:lstStyle/>
        <a:p>
          <a:endParaRPr lang="it-IT" sz="2000"/>
        </a:p>
      </dgm:t>
    </dgm:pt>
    <dgm:pt modelId="{2FFB0776-2BAD-F044-B5D1-28F171D9A826}">
      <dgm:prSet phldrT="[Testo]" custT="1"/>
      <dgm:spPr/>
      <dgm:t>
        <a:bodyPr/>
        <a:lstStyle/>
        <a:p>
          <a:r>
            <a:rPr lang="it-IT" sz="800" dirty="0"/>
            <a:t>Fruitori (famiglie)</a:t>
          </a:r>
        </a:p>
      </dgm:t>
    </dgm:pt>
    <dgm:pt modelId="{6EC01327-59E2-5E47-A4B7-AA0BFA406850}" type="parTrans" cxnId="{8586EE44-AE57-5641-9151-7F3A4B910D3C}">
      <dgm:prSet/>
      <dgm:spPr/>
      <dgm:t>
        <a:bodyPr/>
        <a:lstStyle/>
        <a:p>
          <a:endParaRPr lang="it-IT" sz="2000"/>
        </a:p>
      </dgm:t>
    </dgm:pt>
    <dgm:pt modelId="{791AD5FC-E043-E649-AB7B-751F3E676689}" type="sibTrans" cxnId="{8586EE44-AE57-5641-9151-7F3A4B910D3C}">
      <dgm:prSet/>
      <dgm:spPr/>
      <dgm:t>
        <a:bodyPr/>
        <a:lstStyle/>
        <a:p>
          <a:endParaRPr lang="it-IT" sz="2000"/>
        </a:p>
      </dgm:t>
    </dgm:pt>
    <dgm:pt modelId="{25F36C95-6669-2844-A33C-671549B34D45}">
      <dgm:prSet phldrT="[Testo]" custT="1"/>
      <dgm:spPr/>
      <dgm:t>
        <a:bodyPr/>
        <a:lstStyle/>
        <a:p>
          <a:r>
            <a:rPr lang="it-IT" sz="800" dirty="0"/>
            <a:t>Lavoratori (docenti e personale non docente)</a:t>
          </a:r>
        </a:p>
      </dgm:t>
    </dgm:pt>
    <dgm:pt modelId="{F8834BF4-4123-5B4A-818A-1D3EF1E93D3E}" type="parTrans" cxnId="{E9A75466-21B5-4D43-9852-C6A7E856B741}">
      <dgm:prSet/>
      <dgm:spPr/>
      <dgm:t>
        <a:bodyPr/>
        <a:lstStyle/>
        <a:p>
          <a:endParaRPr lang="it-IT" sz="2000"/>
        </a:p>
      </dgm:t>
    </dgm:pt>
    <dgm:pt modelId="{EBBFA5B0-8AAF-894A-82A0-82487047FAD0}" type="sibTrans" cxnId="{E9A75466-21B5-4D43-9852-C6A7E856B741}">
      <dgm:prSet/>
      <dgm:spPr/>
      <dgm:t>
        <a:bodyPr/>
        <a:lstStyle/>
        <a:p>
          <a:endParaRPr lang="it-IT" sz="2000"/>
        </a:p>
      </dgm:t>
    </dgm:pt>
    <dgm:pt modelId="{7456228D-D0AB-C747-BC79-6775BA884724}">
      <dgm:prSet phldrT="[Testo]" custT="1"/>
      <dgm:spPr/>
      <dgm:t>
        <a:bodyPr/>
        <a:lstStyle/>
        <a:p>
          <a:r>
            <a:rPr lang="it-IT" sz="800" dirty="0"/>
            <a:t>Volontari</a:t>
          </a:r>
        </a:p>
      </dgm:t>
    </dgm:pt>
    <dgm:pt modelId="{E2EBF330-1440-6144-A2E0-7C95E8589031}" type="parTrans" cxnId="{885C23BA-7813-7D46-9175-FE07F52C6BBC}">
      <dgm:prSet/>
      <dgm:spPr/>
      <dgm:t>
        <a:bodyPr/>
        <a:lstStyle/>
        <a:p>
          <a:endParaRPr lang="it-IT" sz="2000"/>
        </a:p>
      </dgm:t>
    </dgm:pt>
    <dgm:pt modelId="{6D56F8A4-FDC3-B14F-A717-1BBBE007960B}" type="sibTrans" cxnId="{885C23BA-7813-7D46-9175-FE07F52C6BBC}">
      <dgm:prSet/>
      <dgm:spPr/>
      <dgm:t>
        <a:bodyPr/>
        <a:lstStyle/>
        <a:p>
          <a:endParaRPr lang="it-IT" sz="2000"/>
        </a:p>
      </dgm:t>
    </dgm:pt>
    <dgm:pt modelId="{90EDC524-E50D-FF46-A9E0-E9EC0819B165}">
      <dgm:prSet phldrT="[Testo]" custT="1"/>
      <dgm:spPr/>
      <dgm:t>
        <a:bodyPr/>
        <a:lstStyle/>
        <a:p>
          <a:r>
            <a:rPr lang="it-IT" sz="1800" dirty="0"/>
            <a:t>Consiglio di Amministrazione cooperativa Milano 15</a:t>
          </a:r>
        </a:p>
      </dgm:t>
    </dgm:pt>
    <dgm:pt modelId="{564D5305-CBED-A54A-A51A-A9FA956975D8}" type="parTrans" cxnId="{C8207E17-1332-9548-A5BF-96C0E46B0ADB}">
      <dgm:prSet/>
      <dgm:spPr/>
      <dgm:t>
        <a:bodyPr/>
        <a:lstStyle/>
        <a:p>
          <a:endParaRPr lang="it-IT" sz="2000"/>
        </a:p>
      </dgm:t>
    </dgm:pt>
    <dgm:pt modelId="{98CEF05D-741C-0A45-90A4-FE46417E4788}" type="sibTrans" cxnId="{C8207E17-1332-9548-A5BF-96C0E46B0ADB}">
      <dgm:prSet/>
      <dgm:spPr/>
      <dgm:t>
        <a:bodyPr/>
        <a:lstStyle/>
        <a:p>
          <a:endParaRPr lang="it-IT" sz="2000"/>
        </a:p>
      </dgm:t>
    </dgm:pt>
    <dgm:pt modelId="{684DFA93-46E8-BE4E-9A0F-CAD93523E1DE}">
      <dgm:prSet phldrT="[Testo]" custT="1"/>
      <dgm:spPr/>
      <dgm:t>
        <a:bodyPr/>
        <a:lstStyle/>
        <a:p>
          <a:r>
            <a:rPr lang="it-IT" sz="800" dirty="0"/>
            <a:t>Presidente Cooperativa Milano 15</a:t>
          </a:r>
        </a:p>
        <a:p>
          <a:r>
            <a:rPr lang="it-IT" sz="800" dirty="0"/>
            <a:t> ( Dr. Fabio Troiani)</a:t>
          </a:r>
        </a:p>
      </dgm:t>
    </dgm:pt>
    <dgm:pt modelId="{F691A1E1-D1C5-E245-9317-8AE11C6B2020}" type="parTrans" cxnId="{36080EB8-ADC9-E44A-A2A0-BD2B1290551C}">
      <dgm:prSet/>
      <dgm:spPr/>
      <dgm:t>
        <a:bodyPr/>
        <a:lstStyle/>
        <a:p>
          <a:endParaRPr lang="it-IT" sz="2000"/>
        </a:p>
      </dgm:t>
    </dgm:pt>
    <dgm:pt modelId="{2A31D6FA-18BB-DD45-96F0-47BA59B572D6}" type="sibTrans" cxnId="{36080EB8-ADC9-E44A-A2A0-BD2B1290551C}">
      <dgm:prSet/>
      <dgm:spPr/>
      <dgm:t>
        <a:bodyPr/>
        <a:lstStyle/>
        <a:p>
          <a:endParaRPr lang="it-IT" sz="2000"/>
        </a:p>
      </dgm:t>
    </dgm:pt>
    <dgm:pt modelId="{B74FBB5B-28FF-1F4F-899E-FA1C91C3E9B9}">
      <dgm:prSet phldrT="[Testo]" custT="1"/>
      <dgm:spPr>
        <a:solidFill>
          <a:srgbClr val="00B0F0"/>
        </a:solidFill>
      </dgm:spPr>
      <dgm:t>
        <a:bodyPr/>
        <a:lstStyle/>
        <a:p>
          <a:r>
            <a:rPr lang="it-IT" sz="800"/>
            <a:t>Coordinatoer </a:t>
          </a:r>
          <a:r>
            <a:rPr lang="it-IT" sz="800" dirty="0"/>
            <a:t>Didattico /Preside Istituto GB Montini</a:t>
          </a:r>
        </a:p>
        <a:p>
          <a:r>
            <a:rPr lang="it-IT" sz="800" dirty="0"/>
            <a:t>  (Prof. Paolo Rezzonico)</a:t>
          </a:r>
        </a:p>
      </dgm:t>
    </dgm:pt>
    <dgm:pt modelId="{85695595-71F8-FB4F-99F1-C7CACCE633CD}" type="parTrans" cxnId="{7410270D-302B-C94B-8445-84E208E54EAC}">
      <dgm:prSet/>
      <dgm:spPr/>
      <dgm:t>
        <a:bodyPr/>
        <a:lstStyle/>
        <a:p>
          <a:endParaRPr lang="it-IT" sz="2000"/>
        </a:p>
      </dgm:t>
    </dgm:pt>
    <dgm:pt modelId="{A1094FD7-217B-5640-BC09-D110A744A8CA}" type="sibTrans" cxnId="{7410270D-302B-C94B-8445-84E208E54EAC}">
      <dgm:prSet/>
      <dgm:spPr/>
      <dgm:t>
        <a:bodyPr/>
        <a:lstStyle/>
        <a:p>
          <a:endParaRPr lang="it-IT" sz="2000"/>
        </a:p>
      </dgm:t>
    </dgm:pt>
    <dgm:pt modelId="{77241CE1-DFD8-6543-934B-82650AEF100B}">
      <dgm:prSet phldrT="[Testo]" custT="1"/>
      <dgm:spPr/>
      <dgm:t>
        <a:bodyPr/>
        <a:lstStyle/>
        <a:p>
          <a:r>
            <a:rPr lang="it-IT" sz="600" dirty="0"/>
            <a:t>Segreteria</a:t>
          </a:r>
        </a:p>
      </dgm:t>
    </dgm:pt>
    <dgm:pt modelId="{83D235D9-0065-8943-A8B0-A25FA24C6274}" type="parTrans" cxnId="{B3BF30B7-3419-164C-90FD-362C8EE9BF18}">
      <dgm:prSet/>
      <dgm:spPr/>
      <dgm:t>
        <a:bodyPr/>
        <a:lstStyle/>
        <a:p>
          <a:endParaRPr lang="it-IT" sz="2000"/>
        </a:p>
      </dgm:t>
    </dgm:pt>
    <dgm:pt modelId="{370211C1-853D-A440-865F-0A7D2CCEB77B}" type="sibTrans" cxnId="{B3BF30B7-3419-164C-90FD-362C8EE9BF18}">
      <dgm:prSet/>
      <dgm:spPr/>
      <dgm:t>
        <a:bodyPr/>
        <a:lstStyle/>
        <a:p>
          <a:endParaRPr lang="it-IT" sz="2000"/>
        </a:p>
      </dgm:t>
    </dgm:pt>
    <dgm:pt modelId="{5A476B4E-A305-A64F-85D5-A510272D9FAC}">
      <dgm:prSet phldrT="[Testo]" custT="1"/>
      <dgm:spPr/>
      <dgm:t>
        <a:bodyPr/>
        <a:lstStyle/>
        <a:p>
          <a:r>
            <a:rPr lang="it-IT" sz="600" dirty="0"/>
            <a:t>Assistenza famiglie e studenti </a:t>
          </a:r>
        </a:p>
      </dgm:t>
    </dgm:pt>
    <dgm:pt modelId="{EFFFC850-1750-7D44-8C94-E89850936E82}" type="parTrans" cxnId="{1BA69EFA-3816-EC46-B664-73C45D508EE2}">
      <dgm:prSet/>
      <dgm:spPr/>
      <dgm:t>
        <a:bodyPr/>
        <a:lstStyle/>
        <a:p>
          <a:endParaRPr lang="it-IT" sz="2000"/>
        </a:p>
      </dgm:t>
    </dgm:pt>
    <dgm:pt modelId="{752CFD64-F4E9-7241-8D5F-A1D74679A2EC}" type="sibTrans" cxnId="{1BA69EFA-3816-EC46-B664-73C45D508EE2}">
      <dgm:prSet/>
      <dgm:spPr/>
      <dgm:t>
        <a:bodyPr/>
        <a:lstStyle/>
        <a:p>
          <a:endParaRPr lang="it-IT" sz="2000"/>
        </a:p>
      </dgm:t>
    </dgm:pt>
    <dgm:pt modelId="{204A371F-2A2F-7C4A-939A-900648114551}">
      <dgm:prSet phldrT="[Testo]" custT="1"/>
      <dgm:spPr/>
      <dgm:t>
        <a:bodyPr/>
        <a:lstStyle/>
        <a:p>
          <a:r>
            <a:rPr lang="it-IT" sz="600" dirty="0"/>
            <a:t>Amministrazione  Controllo</a:t>
          </a:r>
        </a:p>
        <a:p>
          <a:r>
            <a:rPr lang="it-IT" sz="600" dirty="0"/>
            <a:t>Legale</a:t>
          </a:r>
        </a:p>
      </dgm:t>
    </dgm:pt>
    <dgm:pt modelId="{7F124DF1-4383-5F49-88B4-B89DEAD3DA4B}" type="parTrans" cxnId="{72B63FD2-9D7B-2749-8143-0E0C86BDAD00}">
      <dgm:prSet/>
      <dgm:spPr/>
      <dgm:t>
        <a:bodyPr/>
        <a:lstStyle/>
        <a:p>
          <a:endParaRPr lang="it-IT" sz="2000"/>
        </a:p>
      </dgm:t>
    </dgm:pt>
    <dgm:pt modelId="{04FABB9C-E785-7148-85CD-44D5C5003486}" type="sibTrans" cxnId="{72B63FD2-9D7B-2749-8143-0E0C86BDAD00}">
      <dgm:prSet/>
      <dgm:spPr/>
      <dgm:t>
        <a:bodyPr/>
        <a:lstStyle/>
        <a:p>
          <a:endParaRPr lang="it-IT" sz="2000"/>
        </a:p>
      </dgm:t>
    </dgm:pt>
    <dgm:pt modelId="{FCBD6836-7B8D-F249-9088-DAA073724F87}">
      <dgm:prSet phldrT="[Testo]" custT="1"/>
      <dgm:spPr/>
      <dgm:t>
        <a:bodyPr/>
        <a:lstStyle/>
        <a:p>
          <a:r>
            <a:rPr lang="it-IT" sz="600" dirty="0"/>
            <a:t>Gestione Infrastrutture, servizi, Sicurezza</a:t>
          </a:r>
        </a:p>
      </dgm:t>
    </dgm:pt>
    <dgm:pt modelId="{4464AA10-D176-E14F-85CD-409F7E52F18B}" type="parTrans" cxnId="{7E834D52-68B6-814C-8A35-CD7B37FD19FD}">
      <dgm:prSet/>
      <dgm:spPr/>
      <dgm:t>
        <a:bodyPr/>
        <a:lstStyle/>
        <a:p>
          <a:endParaRPr lang="it-IT" sz="2000"/>
        </a:p>
      </dgm:t>
    </dgm:pt>
    <dgm:pt modelId="{1A3A9007-1101-2042-ACAA-C0304886A8E3}" type="sibTrans" cxnId="{7E834D52-68B6-814C-8A35-CD7B37FD19FD}">
      <dgm:prSet/>
      <dgm:spPr/>
      <dgm:t>
        <a:bodyPr/>
        <a:lstStyle/>
        <a:p>
          <a:endParaRPr lang="it-IT" sz="2000"/>
        </a:p>
      </dgm:t>
    </dgm:pt>
    <dgm:pt modelId="{A6C2D215-8B81-7C43-A01E-C45906FF5F90}">
      <dgm:prSet phldrT="[Testo]" custT="1"/>
      <dgm:spPr/>
      <dgm:t>
        <a:bodyPr/>
        <a:lstStyle/>
        <a:p>
          <a:r>
            <a:rPr lang="it-IT" sz="600" dirty="0"/>
            <a:t>Comunicazione e eventi</a:t>
          </a:r>
        </a:p>
      </dgm:t>
    </dgm:pt>
    <dgm:pt modelId="{6CF282D4-96EB-5F4A-839E-D2AE49819067}" type="parTrans" cxnId="{DB56DF09-9BC9-EB48-90FD-D5CFF908DA7B}">
      <dgm:prSet/>
      <dgm:spPr/>
      <dgm:t>
        <a:bodyPr/>
        <a:lstStyle/>
        <a:p>
          <a:endParaRPr lang="it-IT" sz="2000"/>
        </a:p>
      </dgm:t>
    </dgm:pt>
    <dgm:pt modelId="{9DEFD7F6-4168-EF4A-8C99-B6F09B109FD5}" type="sibTrans" cxnId="{DB56DF09-9BC9-EB48-90FD-D5CFF908DA7B}">
      <dgm:prSet/>
      <dgm:spPr/>
      <dgm:t>
        <a:bodyPr/>
        <a:lstStyle/>
        <a:p>
          <a:endParaRPr lang="it-IT" sz="2000"/>
        </a:p>
      </dgm:t>
    </dgm:pt>
    <dgm:pt modelId="{1F1BB821-6A5A-6745-B11A-7F3F8279A8DB}">
      <dgm:prSet phldrT="[Testo]" custT="1"/>
      <dgm:spPr/>
      <dgm:t>
        <a:bodyPr/>
        <a:lstStyle/>
        <a:p>
          <a:r>
            <a:rPr lang="it-IT" sz="600" dirty="0"/>
            <a:t>Relazioni istituzionali e raccolta fondi</a:t>
          </a:r>
        </a:p>
      </dgm:t>
    </dgm:pt>
    <dgm:pt modelId="{B5928850-1151-AA41-BCCC-BD8110C6FDE5}" type="parTrans" cxnId="{3F82FC3E-2199-0A46-86D7-5C8E88AC236E}">
      <dgm:prSet/>
      <dgm:spPr/>
      <dgm:t>
        <a:bodyPr/>
        <a:lstStyle/>
        <a:p>
          <a:endParaRPr lang="it-IT" sz="2000"/>
        </a:p>
      </dgm:t>
    </dgm:pt>
    <dgm:pt modelId="{9799F6CB-F077-124B-B292-9FC23D977F6A}" type="sibTrans" cxnId="{3F82FC3E-2199-0A46-86D7-5C8E88AC236E}">
      <dgm:prSet/>
      <dgm:spPr/>
      <dgm:t>
        <a:bodyPr/>
        <a:lstStyle/>
        <a:p>
          <a:endParaRPr lang="it-IT" sz="2000"/>
        </a:p>
      </dgm:t>
    </dgm:pt>
    <dgm:pt modelId="{E45CDC4C-F2B6-EE4F-B428-962F5AA74B16}">
      <dgm:prSet phldrT="[Testo]" custT="1"/>
      <dgm:spPr>
        <a:solidFill>
          <a:srgbClr val="00B0F0"/>
        </a:solidFill>
      </dgm:spPr>
      <dgm:t>
        <a:bodyPr/>
        <a:lstStyle/>
        <a:p>
          <a:r>
            <a:rPr lang="it-IT" sz="600" b="0" i="0" u="none" dirty="0"/>
            <a:t>Impegno per la maturazione nella fede</a:t>
          </a:r>
          <a:endParaRPr lang="it-IT" sz="600" dirty="0"/>
        </a:p>
      </dgm:t>
    </dgm:pt>
    <dgm:pt modelId="{FB6AE034-DAF8-7A4C-A1E4-B131113E3240}" type="parTrans" cxnId="{ADFAECCD-6850-D348-B778-92C9FCF1A515}">
      <dgm:prSet/>
      <dgm:spPr/>
      <dgm:t>
        <a:bodyPr/>
        <a:lstStyle/>
        <a:p>
          <a:endParaRPr lang="it-IT" sz="2000"/>
        </a:p>
      </dgm:t>
    </dgm:pt>
    <dgm:pt modelId="{A0522532-9EC4-A047-9F5F-0C0ACF5C34A3}" type="sibTrans" cxnId="{ADFAECCD-6850-D348-B778-92C9FCF1A515}">
      <dgm:prSet/>
      <dgm:spPr/>
      <dgm:t>
        <a:bodyPr/>
        <a:lstStyle/>
        <a:p>
          <a:endParaRPr lang="it-IT" sz="2000"/>
        </a:p>
      </dgm:t>
    </dgm:pt>
    <dgm:pt modelId="{62A2ADFD-1465-E949-AFA8-409463FE1377}">
      <dgm:prSet phldrT="[Testo]" custT="1"/>
      <dgm:spPr>
        <a:solidFill>
          <a:srgbClr val="00B0F0"/>
        </a:solidFill>
      </dgm:spPr>
      <dgm:t>
        <a:bodyPr/>
        <a:lstStyle/>
        <a:p>
          <a:r>
            <a:rPr lang="it-IT" sz="600" dirty="0"/>
            <a:t>Iniziative e attività Culturali e </a:t>
          </a:r>
          <a:r>
            <a:rPr lang="it-IT" sz="600" dirty="0" err="1"/>
            <a:t>Educative,Collaborazione</a:t>
          </a:r>
          <a:r>
            <a:rPr lang="it-IT" sz="600" dirty="0"/>
            <a:t> Enti terzo settore</a:t>
          </a:r>
        </a:p>
      </dgm:t>
    </dgm:pt>
    <dgm:pt modelId="{CA2A2EE6-AA01-0C41-B550-723E146F134D}" type="parTrans" cxnId="{A05F8ABE-E966-6A40-932E-8A3D5619152D}">
      <dgm:prSet/>
      <dgm:spPr/>
      <dgm:t>
        <a:bodyPr/>
        <a:lstStyle/>
        <a:p>
          <a:endParaRPr lang="it-IT" sz="2000"/>
        </a:p>
      </dgm:t>
    </dgm:pt>
    <dgm:pt modelId="{4D95D6AB-AAC3-284E-AA98-C0F0F8FFC6D8}" type="sibTrans" cxnId="{A05F8ABE-E966-6A40-932E-8A3D5619152D}">
      <dgm:prSet/>
      <dgm:spPr/>
      <dgm:t>
        <a:bodyPr/>
        <a:lstStyle/>
        <a:p>
          <a:endParaRPr lang="it-IT" sz="2000"/>
        </a:p>
      </dgm:t>
    </dgm:pt>
    <dgm:pt modelId="{43332621-3DD0-C945-93A4-7FF713947204}">
      <dgm:prSet phldrT="[Testo]" custT="1"/>
      <dgm:spPr>
        <a:solidFill>
          <a:srgbClr val="00B0F0"/>
        </a:solidFill>
      </dgm:spPr>
      <dgm:t>
        <a:bodyPr/>
        <a:lstStyle/>
        <a:p>
          <a:r>
            <a:rPr lang="it-IT" sz="600" dirty="0"/>
            <a:t>Supporto a famiglie e giovani per i disagi</a:t>
          </a:r>
        </a:p>
      </dgm:t>
    </dgm:pt>
    <dgm:pt modelId="{83DCEF4C-9061-E141-8D90-3F8D87F6F0CA}" type="parTrans" cxnId="{45F879F0-ABA7-8247-95A8-5CE5909094C2}">
      <dgm:prSet/>
      <dgm:spPr/>
      <dgm:t>
        <a:bodyPr/>
        <a:lstStyle/>
        <a:p>
          <a:endParaRPr lang="it-IT" sz="2000"/>
        </a:p>
      </dgm:t>
    </dgm:pt>
    <dgm:pt modelId="{883F49CB-D3B3-7041-BE9E-36924CDE31FA}" type="sibTrans" cxnId="{45F879F0-ABA7-8247-95A8-5CE5909094C2}">
      <dgm:prSet/>
      <dgm:spPr/>
      <dgm:t>
        <a:bodyPr/>
        <a:lstStyle/>
        <a:p>
          <a:endParaRPr lang="it-IT" sz="2000"/>
        </a:p>
      </dgm:t>
    </dgm:pt>
    <dgm:pt modelId="{B36C3D1C-4D05-A14B-A73D-4C083136D584}">
      <dgm:prSet phldrT="[Testo]" custT="1"/>
      <dgm:spPr>
        <a:solidFill>
          <a:srgbClr val="00B0F0"/>
        </a:solidFill>
      </dgm:spPr>
      <dgm:t>
        <a:bodyPr/>
        <a:lstStyle/>
        <a:p>
          <a:r>
            <a:rPr lang="it-IT" sz="800" dirty="0"/>
            <a:t>Rettore Istituto GB Montini</a:t>
          </a:r>
        </a:p>
        <a:p>
          <a:r>
            <a:rPr lang="it-IT" sz="800" dirty="0"/>
            <a:t> (Don Paolo Alliata)</a:t>
          </a:r>
        </a:p>
      </dgm:t>
    </dgm:pt>
    <dgm:pt modelId="{CC6EDE53-181F-A24B-A37D-921AEAE35877}" type="parTrans" cxnId="{ACBCBB7A-C0AE-BD4D-8776-9DBD53FFB49B}">
      <dgm:prSet/>
      <dgm:spPr/>
      <dgm:t>
        <a:bodyPr/>
        <a:lstStyle/>
        <a:p>
          <a:endParaRPr lang="it-IT" sz="2000"/>
        </a:p>
      </dgm:t>
    </dgm:pt>
    <dgm:pt modelId="{40B6EE23-A3DF-674F-9449-A2A992FE1ACE}" type="sibTrans" cxnId="{ACBCBB7A-C0AE-BD4D-8776-9DBD53FFB49B}">
      <dgm:prSet/>
      <dgm:spPr/>
      <dgm:t>
        <a:bodyPr/>
        <a:lstStyle/>
        <a:p>
          <a:endParaRPr lang="it-IT" sz="2000"/>
        </a:p>
      </dgm:t>
    </dgm:pt>
    <dgm:pt modelId="{9B1E3563-C1B9-854B-8E08-16CAF3380CBE}">
      <dgm:prSet phldrT="[Testo]" custT="1"/>
      <dgm:spPr>
        <a:solidFill>
          <a:srgbClr val="00B0F0"/>
        </a:solidFill>
      </dgm:spPr>
      <dgm:t>
        <a:bodyPr/>
        <a:lstStyle/>
        <a:p>
          <a:r>
            <a:rPr lang="it-IT" sz="800" dirty="0"/>
            <a:t>Liceo Istituto GB Montini</a:t>
          </a:r>
        </a:p>
      </dgm:t>
    </dgm:pt>
    <dgm:pt modelId="{585106B4-00D9-954E-A68D-50E739D9E4C2}" type="parTrans" cxnId="{55516158-6248-F249-8E59-5754B1916BB8}">
      <dgm:prSet/>
      <dgm:spPr/>
      <dgm:t>
        <a:bodyPr/>
        <a:lstStyle/>
        <a:p>
          <a:endParaRPr lang="it-IT" sz="2000"/>
        </a:p>
      </dgm:t>
    </dgm:pt>
    <dgm:pt modelId="{A06E2E56-6FE9-8F47-9D13-6EA2D1906845}" type="sibTrans" cxnId="{55516158-6248-F249-8E59-5754B1916BB8}">
      <dgm:prSet/>
      <dgm:spPr/>
      <dgm:t>
        <a:bodyPr/>
        <a:lstStyle/>
        <a:p>
          <a:endParaRPr lang="it-IT" sz="2000"/>
        </a:p>
      </dgm:t>
    </dgm:pt>
    <dgm:pt modelId="{E93A09FB-3E1F-754A-B564-D955BC09953A}">
      <dgm:prSet phldrT="[Testo]" custT="1"/>
      <dgm:spPr>
        <a:solidFill>
          <a:srgbClr val="00B0F0"/>
        </a:solidFill>
      </dgm:spPr>
      <dgm:t>
        <a:bodyPr/>
        <a:lstStyle/>
        <a:p>
          <a:r>
            <a:rPr lang="it-IT" sz="600" dirty="0"/>
            <a:t>Liceo classico</a:t>
          </a:r>
        </a:p>
      </dgm:t>
    </dgm:pt>
    <dgm:pt modelId="{465CF435-FAB1-DF41-90BB-E69BA7624528}" type="parTrans" cxnId="{4D8E443B-C62C-8449-A640-62873123D49E}">
      <dgm:prSet/>
      <dgm:spPr/>
      <dgm:t>
        <a:bodyPr/>
        <a:lstStyle/>
        <a:p>
          <a:endParaRPr lang="it-IT" sz="2000"/>
        </a:p>
      </dgm:t>
    </dgm:pt>
    <dgm:pt modelId="{A4086238-58FC-634C-BC33-77C6D0AB8C86}" type="sibTrans" cxnId="{4D8E443B-C62C-8449-A640-62873123D49E}">
      <dgm:prSet/>
      <dgm:spPr/>
      <dgm:t>
        <a:bodyPr/>
        <a:lstStyle/>
        <a:p>
          <a:endParaRPr lang="it-IT" sz="2000"/>
        </a:p>
      </dgm:t>
    </dgm:pt>
    <dgm:pt modelId="{2CCC2434-B41A-BB47-90E7-310771C841E1}">
      <dgm:prSet phldrT="[Testo]" custT="1"/>
      <dgm:spPr>
        <a:solidFill>
          <a:srgbClr val="00B0F0"/>
        </a:solidFill>
      </dgm:spPr>
      <dgm:t>
        <a:bodyPr/>
        <a:lstStyle/>
        <a:p>
          <a:r>
            <a:rPr lang="it-IT" sz="600" dirty="0"/>
            <a:t>Liceo Linguistico indirizzo Giuridico Economico </a:t>
          </a:r>
        </a:p>
      </dgm:t>
    </dgm:pt>
    <dgm:pt modelId="{93FC773A-60D4-904C-BBFF-9A5750011EF0}" type="parTrans" cxnId="{2C7204F5-9661-774A-B474-BE69C7F8855A}">
      <dgm:prSet/>
      <dgm:spPr/>
      <dgm:t>
        <a:bodyPr/>
        <a:lstStyle/>
        <a:p>
          <a:endParaRPr lang="it-IT" sz="2000"/>
        </a:p>
      </dgm:t>
    </dgm:pt>
    <dgm:pt modelId="{BAED51B8-8F50-5547-BE90-953C24FAFC35}" type="sibTrans" cxnId="{2C7204F5-9661-774A-B474-BE69C7F8855A}">
      <dgm:prSet/>
      <dgm:spPr/>
      <dgm:t>
        <a:bodyPr/>
        <a:lstStyle/>
        <a:p>
          <a:endParaRPr lang="it-IT" sz="2000"/>
        </a:p>
      </dgm:t>
    </dgm:pt>
    <dgm:pt modelId="{6ACF61F3-348F-6D44-805F-1172659B3FBA}">
      <dgm:prSet phldrT="[Testo]" custT="1"/>
      <dgm:spPr>
        <a:solidFill>
          <a:srgbClr val="00B0F0"/>
        </a:solidFill>
      </dgm:spPr>
      <dgm:t>
        <a:bodyPr/>
        <a:lstStyle/>
        <a:p>
          <a:r>
            <a:rPr lang="it-IT" sz="600" dirty="0"/>
            <a:t>Centro Culturale Don Carlo Calori</a:t>
          </a:r>
        </a:p>
      </dgm:t>
    </dgm:pt>
    <dgm:pt modelId="{C3554332-0179-8D4D-8CB9-BB78BBA31E30}" type="parTrans" cxnId="{E6F7283E-DEC9-E245-8B8B-E0DB06AADF3B}">
      <dgm:prSet/>
      <dgm:spPr/>
      <dgm:t>
        <a:bodyPr/>
        <a:lstStyle/>
        <a:p>
          <a:endParaRPr lang="it-IT" sz="2000"/>
        </a:p>
      </dgm:t>
    </dgm:pt>
    <dgm:pt modelId="{65795F0C-0655-CF48-A769-C204EFAA9D03}" type="sibTrans" cxnId="{E6F7283E-DEC9-E245-8B8B-E0DB06AADF3B}">
      <dgm:prSet/>
      <dgm:spPr/>
      <dgm:t>
        <a:bodyPr/>
        <a:lstStyle/>
        <a:p>
          <a:endParaRPr lang="it-IT" sz="2000"/>
        </a:p>
      </dgm:t>
    </dgm:pt>
    <dgm:pt modelId="{306AE858-44D5-104C-BCB9-9F62CA91EB4D}">
      <dgm:prSet phldrT="[Testo]" custT="1"/>
      <dgm:spPr>
        <a:solidFill>
          <a:srgbClr val="00B0F0"/>
        </a:solidFill>
      </dgm:spPr>
      <dgm:t>
        <a:bodyPr/>
        <a:lstStyle/>
        <a:p>
          <a:r>
            <a:rPr lang="it-IT" sz="600" dirty="0"/>
            <a:t>Vicepreside  (Prof. Fabrizio </a:t>
          </a:r>
          <a:r>
            <a:rPr lang="it-IT" sz="600" dirty="0" err="1"/>
            <a:t>Fassini</a:t>
          </a:r>
          <a:r>
            <a:rPr lang="it-IT" sz="600" dirty="0"/>
            <a:t>)</a:t>
          </a:r>
        </a:p>
      </dgm:t>
    </dgm:pt>
    <dgm:pt modelId="{25E40094-1D64-FB4C-9B89-93C9B7949896}" type="parTrans" cxnId="{312E3168-293D-F842-A0A8-20118DE3E905}">
      <dgm:prSet/>
      <dgm:spPr/>
      <dgm:t>
        <a:bodyPr/>
        <a:lstStyle/>
        <a:p>
          <a:endParaRPr lang="it-IT" sz="2000"/>
        </a:p>
      </dgm:t>
    </dgm:pt>
    <dgm:pt modelId="{D72C494C-4003-B043-9DB7-9C42F3D2CDBD}" type="sibTrans" cxnId="{312E3168-293D-F842-A0A8-20118DE3E905}">
      <dgm:prSet/>
      <dgm:spPr/>
      <dgm:t>
        <a:bodyPr/>
        <a:lstStyle/>
        <a:p>
          <a:endParaRPr lang="it-IT" sz="2000"/>
        </a:p>
      </dgm:t>
    </dgm:pt>
    <dgm:pt modelId="{45A3A957-1B33-DE4C-AFA6-BEAC03196F2B}">
      <dgm:prSet phldrT="[Testo]" custT="1"/>
      <dgm:spPr>
        <a:solidFill>
          <a:srgbClr val="00B0F0"/>
        </a:solidFill>
      </dgm:spPr>
      <dgm:t>
        <a:bodyPr/>
        <a:lstStyle/>
        <a:p>
          <a:r>
            <a:rPr lang="it-IT" sz="600" dirty="0"/>
            <a:t>Vicepreside (Prof. Barbara Giussani)</a:t>
          </a:r>
        </a:p>
      </dgm:t>
    </dgm:pt>
    <dgm:pt modelId="{8D7004FD-B89F-BB44-8DF5-B9A4BE26FCA6}" type="parTrans" cxnId="{8A25E168-FEEC-114A-91EB-C0DE582FD9A7}">
      <dgm:prSet/>
      <dgm:spPr/>
      <dgm:t>
        <a:bodyPr/>
        <a:lstStyle/>
        <a:p>
          <a:endParaRPr lang="it-IT" sz="2000"/>
        </a:p>
      </dgm:t>
    </dgm:pt>
    <dgm:pt modelId="{EE0A4F4F-18E0-8F40-BBF7-16A25D2A609D}" type="sibTrans" cxnId="{8A25E168-FEEC-114A-91EB-C0DE582FD9A7}">
      <dgm:prSet/>
      <dgm:spPr/>
      <dgm:t>
        <a:bodyPr/>
        <a:lstStyle/>
        <a:p>
          <a:endParaRPr lang="it-IT" sz="2000"/>
        </a:p>
      </dgm:t>
    </dgm:pt>
    <dgm:pt modelId="{66A664A9-5288-F043-87D9-406995AF53BE}">
      <dgm:prSet phldrT="[Testo]" custT="1"/>
      <dgm:spPr>
        <a:solidFill>
          <a:srgbClr val="00B0F0"/>
        </a:solidFill>
      </dgm:spPr>
      <dgm:t>
        <a:bodyPr/>
        <a:lstStyle/>
        <a:p>
          <a:r>
            <a:rPr lang="it-IT" sz="600" dirty="0"/>
            <a:t>Segreteria Didattica</a:t>
          </a:r>
        </a:p>
      </dgm:t>
    </dgm:pt>
    <dgm:pt modelId="{CEFB0EB7-9329-0045-92A9-B795E2EC6472}" type="parTrans" cxnId="{79C21C07-07C0-DF42-A3AD-413A9E4C9CD1}">
      <dgm:prSet/>
      <dgm:spPr/>
      <dgm:t>
        <a:bodyPr/>
        <a:lstStyle/>
        <a:p>
          <a:endParaRPr lang="it-IT" sz="2000"/>
        </a:p>
      </dgm:t>
    </dgm:pt>
    <dgm:pt modelId="{32477648-DDD5-B64A-888F-AAFC990C0BB5}" type="sibTrans" cxnId="{79C21C07-07C0-DF42-A3AD-413A9E4C9CD1}">
      <dgm:prSet/>
      <dgm:spPr/>
      <dgm:t>
        <a:bodyPr/>
        <a:lstStyle/>
        <a:p>
          <a:endParaRPr lang="it-IT" sz="2000"/>
        </a:p>
      </dgm:t>
    </dgm:pt>
    <dgm:pt modelId="{5290AA0B-58BA-4E4B-8BAA-B8904E7D8335}">
      <dgm:prSet phldrT="[Testo]" custT="1"/>
      <dgm:spPr>
        <a:solidFill>
          <a:srgbClr val="00B0F0"/>
        </a:solidFill>
      </dgm:spPr>
      <dgm:t>
        <a:bodyPr/>
        <a:lstStyle/>
        <a:p>
          <a:r>
            <a:rPr lang="it-IT" sz="600" dirty="0"/>
            <a:t>Docenti (Collegio Docenti)</a:t>
          </a:r>
        </a:p>
      </dgm:t>
    </dgm:pt>
    <dgm:pt modelId="{FBA4EB3E-8501-2740-A337-052A72EE562D}" type="parTrans" cxnId="{85C61E41-FE1D-894A-A9D4-0BE194ED7916}">
      <dgm:prSet/>
      <dgm:spPr/>
      <dgm:t>
        <a:bodyPr/>
        <a:lstStyle/>
        <a:p>
          <a:endParaRPr lang="it-IT" sz="2000"/>
        </a:p>
      </dgm:t>
    </dgm:pt>
    <dgm:pt modelId="{C1D30C01-F274-8D40-8623-11A754D11C6A}" type="sibTrans" cxnId="{85C61E41-FE1D-894A-A9D4-0BE194ED7916}">
      <dgm:prSet/>
      <dgm:spPr/>
      <dgm:t>
        <a:bodyPr/>
        <a:lstStyle/>
        <a:p>
          <a:endParaRPr lang="it-IT" sz="2000"/>
        </a:p>
      </dgm:t>
    </dgm:pt>
    <dgm:pt modelId="{B068F0A2-716A-A944-8F7F-DD2A935CE7D8}">
      <dgm:prSet phldrT="[Testo]" custT="1"/>
      <dgm:spPr>
        <a:solidFill>
          <a:srgbClr val="00B0F0"/>
        </a:solidFill>
      </dgm:spPr>
      <dgm:t>
        <a:bodyPr/>
        <a:lstStyle/>
        <a:p>
          <a:r>
            <a:rPr lang="it-IT" sz="600" dirty="0"/>
            <a:t>Consiglio di Istituto</a:t>
          </a:r>
        </a:p>
      </dgm:t>
    </dgm:pt>
    <dgm:pt modelId="{2C1DE936-7FE6-C644-8000-7BAABCE19288}" type="parTrans" cxnId="{461FED29-71F8-034A-9B6F-CEC1C5124136}">
      <dgm:prSet/>
      <dgm:spPr/>
      <dgm:t>
        <a:bodyPr/>
        <a:lstStyle/>
        <a:p>
          <a:endParaRPr lang="it-IT" sz="2000"/>
        </a:p>
      </dgm:t>
    </dgm:pt>
    <dgm:pt modelId="{83E5776E-61C2-744F-9DD9-22328B3C5EEB}" type="sibTrans" cxnId="{461FED29-71F8-034A-9B6F-CEC1C5124136}">
      <dgm:prSet/>
      <dgm:spPr/>
      <dgm:t>
        <a:bodyPr/>
        <a:lstStyle/>
        <a:p>
          <a:endParaRPr lang="it-IT" sz="2000"/>
        </a:p>
      </dgm:t>
    </dgm:pt>
    <dgm:pt modelId="{E3AAAE81-ABBE-1A4E-8457-9D7B364BCD74}">
      <dgm:prSet phldrT="[Testo]" custT="1"/>
      <dgm:spPr>
        <a:solidFill>
          <a:srgbClr val="00B0F0"/>
        </a:solidFill>
      </dgm:spPr>
      <dgm:t>
        <a:bodyPr/>
        <a:lstStyle/>
        <a:p>
          <a:r>
            <a:rPr lang="it-IT" sz="600" dirty="0"/>
            <a:t>Dipartimenti</a:t>
          </a:r>
        </a:p>
      </dgm:t>
    </dgm:pt>
    <dgm:pt modelId="{1AB8C44D-8EDE-364B-991D-6230E19E9061}" type="parTrans" cxnId="{A3E6DC32-729C-B04E-A869-D3D7EB26CA31}">
      <dgm:prSet/>
      <dgm:spPr/>
      <dgm:t>
        <a:bodyPr/>
        <a:lstStyle/>
        <a:p>
          <a:endParaRPr lang="it-IT" sz="2000"/>
        </a:p>
      </dgm:t>
    </dgm:pt>
    <dgm:pt modelId="{CC6F3A31-74A4-7545-951B-5346E3873ADE}" type="sibTrans" cxnId="{A3E6DC32-729C-B04E-A869-D3D7EB26CA31}">
      <dgm:prSet/>
      <dgm:spPr/>
      <dgm:t>
        <a:bodyPr/>
        <a:lstStyle/>
        <a:p>
          <a:endParaRPr lang="it-IT" sz="2000"/>
        </a:p>
      </dgm:t>
    </dgm:pt>
    <dgm:pt modelId="{5F57C49C-99EA-7043-BC5B-F92D4792A2D6}">
      <dgm:prSet phldrT="[Testo]" custT="1"/>
      <dgm:spPr>
        <a:solidFill>
          <a:srgbClr val="00B0F0"/>
        </a:solidFill>
      </dgm:spPr>
      <dgm:t>
        <a:bodyPr/>
        <a:lstStyle/>
        <a:p>
          <a:r>
            <a:rPr lang="it-IT" sz="600" dirty="0"/>
            <a:t>Classi</a:t>
          </a:r>
        </a:p>
      </dgm:t>
    </dgm:pt>
    <dgm:pt modelId="{83C54230-C6AB-D344-B8F7-7AE12033B9C3}" type="parTrans" cxnId="{85C1DA76-9132-D146-A6E2-17FB678B7B80}">
      <dgm:prSet/>
      <dgm:spPr/>
      <dgm:t>
        <a:bodyPr/>
        <a:lstStyle/>
        <a:p>
          <a:endParaRPr lang="it-IT" sz="2000"/>
        </a:p>
      </dgm:t>
    </dgm:pt>
    <dgm:pt modelId="{DFB9061E-FEC0-4A43-B144-44623517B563}" type="sibTrans" cxnId="{85C1DA76-9132-D146-A6E2-17FB678B7B80}">
      <dgm:prSet/>
      <dgm:spPr/>
      <dgm:t>
        <a:bodyPr/>
        <a:lstStyle/>
        <a:p>
          <a:endParaRPr lang="it-IT" sz="2000"/>
        </a:p>
      </dgm:t>
    </dgm:pt>
    <dgm:pt modelId="{B9A37F6C-25A4-574F-9835-74D84C9CDB5E}">
      <dgm:prSet phldrT="[Testo]" custT="1"/>
      <dgm:spPr>
        <a:solidFill>
          <a:srgbClr val="00B0F0"/>
        </a:solidFill>
      </dgm:spPr>
      <dgm:t>
        <a:bodyPr/>
        <a:lstStyle/>
        <a:p>
          <a:r>
            <a:rPr lang="it-IT" sz="600" dirty="0"/>
            <a:t>Coordinatori</a:t>
          </a:r>
        </a:p>
      </dgm:t>
    </dgm:pt>
    <dgm:pt modelId="{A5831D4D-759E-D34E-B77F-E8AE74DF41F3}" type="parTrans" cxnId="{82086777-85E0-DB47-A0F1-356E045317A7}">
      <dgm:prSet/>
      <dgm:spPr/>
      <dgm:t>
        <a:bodyPr/>
        <a:lstStyle/>
        <a:p>
          <a:endParaRPr lang="it-IT" sz="2000"/>
        </a:p>
      </dgm:t>
    </dgm:pt>
    <dgm:pt modelId="{0E292894-AD1E-BE40-9F26-56B852006AD6}" type="sibTrans" cxnId="{82086777-85E0-DB47-A0F1-356E045317A7}">
      <dgm:prSet/>
      <dgm:spPr/>
      <dgm:t>
        <a:bodyPr/>
        <a:lstStyle/>
        <a:p>
          <a:endParaRPr lang="it-IT" sz="2000"/>
        </a:p>
      </dgm:t>
    </dgm:pt>
    <dgm:pt modelId="{10C08E6F-96EE-BE44-A241-B135E6B8A40A}">
      <dgm:prSet phldrT="[Testo]" custT="1"/>
      <dgm:spPr>
        <a:solidFill>
          <a:srgbClr val="00B0F0"/>
        </a:solidFill>
      </dgm:spPr>
      <dgm:t>
        <a:bodyPr/>
        <a:lstStyle/>
        <a:p>
          <a:r>
            <a:rPr lang="it-IT" sz="600" dirty="0"/>
            <a:t>Rappresentanti</a:t>
          </a:r>
        </a:p>
      </dgm:t>
    </dgm:pt>
    <dgm:pt modelId="{B21E5826-A93D-FA4E-9300-3DF503BBF66F}" type="parTrans" cxnId="{4D31EAAF-6270-CA4E-9B75-04C6408C0B47}">
      <dgm:prSet/>
      <dgm:spPr/>
      <dgm:t>
        <a:bodyPr/>
        <a:lstStyle/>
        <a:p>
          <a:endParaRPr lang="it-IT" sz="2000"/>
        </a:p>
      </dgm:t>
    </dgm:pt>
    <dgm:pt modelId="{4B061437-426E-864A-85B5-E321F55A0642}" type="sibTrans" cxnId="{4D31EAAF-6270-CA4E-9B75-04C6408C0B47}">
      <dgm:prSet/>
      <dgm:spPr/>
      <dgm:t>
        <a:bodyPr/>
        <a:lstStyle/>
        <a:p>
          <a:endParaRPr lang="it-IT" sz="2000"/>
        </a:p>
      </dgm:t>
    </dgm:pt>
    <dgm:pt modelId="{56BC61A5-F3BC-C641-9943-3F1D71C3FD20}">
      <dgm:prSet phldrT="[Testo]" custT="1"/>
      <dgm:spPr>
        <a:solidFill>
          <a:srgbClr val="00B0F0"/>
        </a:solidFill>
      </dgm:spPr>
      <dgm:t>
        <a:bodyPr/>
        <a:lstStyle/>
        <a:p>
          <a:r>
            <a:rPr lang="it-IT" sz="600" dirty="0"/>
            <a:t>Consigli di classe</a:t>
          </a:r>
        </a:p>
      </dgm:t>
    </dgm:pt>
    <dgm:pt modelId="{CF325F50-B4BD-D54C-B27C-EBD747A7F6A5}" type="parTrans" cxnId="{40E8972D-9354-D840-B908-C6F80DFD6DC8}">
      <dgm:prSet/>
      <dgm:spPr/>
      <dgm:t>
        <a:bodyPr/>
        <a:lstStyle/>
        <a:p>
          <a:endParaRPr lang="it-IT" sz="2000"/>
        </a:p>
      </dgm:t>
    </dgm:pt>
    <dgm:pt modelId="{21902760-FD14-4446-8CBE-596203166552}" type="sibTrans" cxnId="{40E8972D-9354-D840-B908-C6F80DFD6DC8}">
      <dgm:prSet/>
      <dgm:spPr/>
      <dgm:t>
        <a:bodyPr/>
        <a:lstStyle/>
        <a:p>
          <a:endParaRPr lang="it-IT" sz="2000"/>
        </a:p>
      </dgm:t>
    </dgm:pt>
    <dgm:pt modelId="{550B021E-8A98-CD4C-AC7C-F52A8A98C830}" type="pres">
      <dgm:prSet presAssocID="{BEB755C1-2F50-2943-8B49-83A1E5D9C461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DDE28E94-4ACE-B44C-9B21-492BC66CEB8F}" type="pres">
      <dgm:prSet presAssocID="{EBA1E6E2-83F4-774C-8D34-786CB847453C}" presName="vertOne" presStyleCnt="0"/>
      <dgm:spPr/>
    </dgm:pt>
    <dgm:pt modelId="{B24BA2BC-363E-6F48-9ACD-CDD2F7EA444F}" type="pres">
      <dgm:prSet presAssocID="{EBA1E6E2-83F4-774C-8D34-786CB847453C}" presName="txOne" presStyleLbl="node0" presStyleIdx="0" presStyleCnt="3" custLinFactY="-3274" custLinFactNeighborX="-898" custLinFactNeighborY="-100000">
        <dgm:presLayoutVars>
          <dgm:chPref val="3"/>
        </dgm:presLayoutVars>
      </dgm:prSet>
      <dgm:spPr/>
    </dgm:pt>
    <dgm:pt modelId="{09832068-5344-8246-A47A-630ADA763E00}" type="pres">
      <dgm:prSet presAssocID="{EBA1E6E2-83F4-774C-8D34-786CB847453C}" presName="parTransOne" presStyleCnt="0"/>
      <dgm:spPr/>
    </dgm:pt>
    <dgm:pt modelId="{B7CB76BC-0334-1D4B-89B1-DA9347EBFC11}" type="pres">
      <dgm:prSet presAssocID="{EBA1E6E2-83F4-774C-8D34-786CB847453C}" presName="horzOne" presStyleCnt="0"/>
      <dgm:spPr/>
    </dgm:pt>
    <dgm:pt modelId="{4C77F952-98D3-7146-AA0B-C93B7335EBD3}" type="pres">
      <dgm:prSet presAssocID="{9B1E3563-C1B9-854B-8E08-16CAF3380CBE}" presName="vertTwo" presStyleCnt="0"/>
      <dgm:spPr/>
    </dgm:pt>
    <dgm:pt modelId="{55D603FE-50D8-6646-BBAD-5A784901A147}" type="pres">
      <dgm:prSet presAssocID="{9B1E3563-C1B9-854B-8E08-16CAF3380CBE}" presName="txTwo" presStyleLbl="node2" presStyleIdx="0" presStyleCnt="7">
        <dgm:presLayoutVars>
          <dgm:chPref val="3"/>
        </dgm:presLayoutVars>
      </dgm:prSet>
      <dgm:spPr/>
    </dgm:pt>
    <dgm:pt modelId="{9EA9B9D4-69DD-9745-B1CE-3CAD7623A7C1}" type="pres">
      <dgm:prSet presAssocID="{9B1E3563-C1B9-854B-8E08-16CAF3380CBE}" presName="parTransTwo" presStyleCnt="0"/>
      <dgm:spPr/>
    </dgm:pt>
    <dgm:pt modelId="{AD830AE1-6DB4-4E40-802E-90EFB58C3BE7}" type="pres">
      <dgm:prSet presAssocID="{9B1E3563-C1B9-854B-8E08-16CAF3380CBE}" presName="horzTwo" presStyleCnt="0"/>
      <dgm:spPr/>
    </dgm:pt>
    <dgm:pt modelId="{3329CE7D-5F30-9743-B76D-1C0E01D70F35}" type="pres">
      <dgm:prSet presAssocID="{E93A09FB-3E1F-754A-B564-D955BC09953A}" presName="vertThree" presStyleCnt="0"/>
      <dgm:spPr/>
    </dgm:pt>
    <dgm:pt modelId="{31A191D8-593A-1345-A21C-36219DEAD919}" type="pres">
      <dgm:prSet presAssocID="{E93A09FB-3E1F-754A-B564-D955BC09953A}" presName="txThree" presStyleLbl="node3" presStyleIdx="0" presStyleCnt="17">
        <dgm:presLayoutVars>
          <dgm:chPref val="3"/>
        </dgm:presLayoutVars>
      </dgm:prSet>
      <dgm:spPr/>
    </dgm:pt>
    <dgm:pt modelId="{30648C48-9863-3942-A03D-B5EA31295F70}" type="pres">
      <dgm:prSet presAssocID="{E93A09FB-3E1F-754A-B564-D955BC09953A}" presName="horzThree" presStyleCnt="0"/>
      <dgm:spPr/>
    </dgm:pt>
    <dgm:pt modelId="{AEBC7BE1-C67D-5E41-89DC-35941C35B7D7}" type="pres">
      <dgm:prSet presAssocID="{A4086238-58FC-634C-BC33-77C6D0AB8C86}" presName="sibSpaceThree" presStyleCnt="0"/>
      <dgm:spPr/>
    </dgm:pt>
    <dgm:pt modelId="{FA047172-C824-EF4E-B85A-9B194580F7A2}" type="pres">
      <dgm:prSet presAssocID="{2CCC2434-B41A-BB47-90E7-310771C841E1}" presName="vertThree" presStyleCnt="0"/>
      <dgm:spPr/>
    </dgm:pt>
    <dgm:pt modelId="{666A22F8-1E09-A544-B98E-F11B63510AD6}" type="pres">
      <dgm:prSet presAssocID="{2CCC2434-B41A-BB47-90E7-310771C841E1}" presName="txThree" presStyleLbl="node3" presStyleIdx="1" presStyleCnt="17">
        <dgm:presLayoutVars>
          <dgm:chPref val="3"/>
        </dgm:presLayoutVars>
      </dgm:prSet>
      <dgm:spPr/>
    </dgm:pt>
    <dgm:pt modelId="{D5F849B6-1C11-F840-A685-7B65FA35FA0C}" type="pres">
      <dgm:prSet presAssocID="{2CCC2434-B41A-BB47-90E7-310771C841E1}" presName="horzThree" presStyleCnt="0"/>
      <dgm:spPr/>
    </dgm:pt>
    <dgm:pt modelId="{B4D010D1-E4ED-0442-B018-2C189BEF15D0}" type="pres">
      <dgm:prSet presAssocID="{BAED51B8-8F50-5547-BE90-953C24FAFC35}" presName="sibSpaceThree" presStyleCnt="0"/>
      <dgm:spPr/>
    </dgm:pt>
    <dgm:pt modelId="{A9753317-C0D4-BA4E-BF67-4BED95F1E08D}" type="pres">
      <dgm:prSet presAssocID="{6ACF61F3-348F-6D44-805F-1172659B3FBA}" presName="vertThree" presStyleCnt="0"/>
      <dgm:spPr/>
    </dgm:pt>
    <dgm:pt modelId="{86E691D8-B13B-8143-9CD7-A2314F4A478D}" type="pres">
      <dgm:prSet presAssocID="{6ACF61F3-348F-6D44-805F-1172659B3FBA}" presName="txThree" presStyleLbl="node3" presStyleIdx="2" presStyleCnt="17">
        <dgm:presLayoutVars>
          <dgm:chPref val="3"/>
        </dgm:presLayoutVars>
      </dgm:prSet>
      <dgm:spPr/>
    </dgm:pt>
    <dgm:pt modelId="{C0CD4884-BEC4-AC4F-926D-C1CBD124831B}" type="pres">
      <dgm:prSet presAssocID="{6ACF61F3-348F-6D44-805F-1172659B3FBA}" presName="horzThree" presStyleCnt="0"/>
      <dgm:spPr/>
    </dgm:pt>
    <dgm:pt modelId="{31C2BD96-66AD-F740-8C07-7DD99599FEDA}" type="pres">
      <dgm:prSet presAssocID="{97A7036C-5CFC-5D4C-845E-8CA5CE74DA61}" presName="sibSpaceOne" presStyleCnt="0"/>
      <dgm:spPr/>
    </dgm:pt>
    <dgm:pt modelId="{D4578C6B-758C-FE42-ACF6-1846BA8D47D5}" type="pres">
      <dgm:prSet presAssocID="{E8F05029-31F6-5A4B-8443-BE0EC474E58E}" presName="vertOne" presStyleCnt="0"/>
      <dgm:spPr/>
    </dgm:pt>
    <dgm:pt modelId="{DF29A271-2959-304E-9741-639A5F905820}" type="pres">
      <dgm:prSet presAssocID="{E8F05029-31F6-5A4B-8443-BE0EC474E58E}" presName="txOne" presStyleLbl="node0" presStyleIdx="1" presStyleCnt="3">
        <dgm:presLayoutVars>
          <dgm:chPref val="3"/>
        </dgm:presLayoutVars>
      </dgm:prSet>
      <dgm:spPr/>
    </dgm:pt>
    <dgm:pt modelId="{BE3852E6-8BB2-F445-AE97-1719CCDDB2C9}" type="pres">
      <dgm:prSet presAssocID="{E8F05029-31F6-5A4B-8443-BE0EC474E58E}" presName="parTransOne" presStyleCnt="0"/>
      <dgm:spPr/>
    </dgm:pt>
    <dgm:pt modelId="{6A28F2C5-9AB2-B84B-97BD-523E61126C63}" type="pres">
      <dgm:prSet presAssocID="{E8F05029-31F6-5A4B-8443-BE0EC474E58E}" presName="horzOne" presStyleCnt="0"/>
      <dgm:spPr/>
    </dgm:pt>
    <dgm:pt modelId="{0BD53958-4CA1-5948-948D-36B599211766}" type="pres">
      <dgm:prSet presAssocID="{2FFB0776-2BAD-F044-B5D1-28F171D9A826}" presName="vertTwo" presStyleCnt="0"/>
      <dgm:spPr/>
    </dgm:pt>
    <dgm:pt modelId="{BE3A646A-6EA0-8448-BF8A-4D6CE48FC780}" type="pres">
      <dgm:prSet presAssocID="{2FFB0776-2BAD-F044-B5D1-28F171D9A826}" presName="txTwo" presStyleLbl="node2" presStyleIdx="1" presStyleCnt="7" custScaleX="133154">
        <dgm:presLayoutVars>
          <dgm:chPref val="3"/>
        </dgm:presLayoutVars>
      </dgm:prSet>
      <dgm:spPr/>
    </dgm:pt>
    <dgm:pt modelId="{87E7FCF4-8C1A-0B41-AD8C-A864980B6A40}" type="pres">
      <dgm:prSet presAssocID="{2FFB0776-2BAD-F044-B5D1-28F171D9A826}" presName="horzTwo" presStyleCnt="0"/>
      <dgm:spPr/>
    </dgm:pt>
    <dgm:pt modelId="{D527FCBB-020D-424B-A318-EDE293E0A26F}" type="pres">
      <dgm:prSet presAssocID="{791AD5FC-E043-E649-AB7B-751F3E676689}" presName="sibSpaceTwo" presStyleCnt="0"/>
      <dgm:spPr/>
    </dgm:pt>
    <dgm:pt modelId="{78411DE2-BA21-7940-8B91-C1B4C52EF364}" type="pres">
      <dgm:prSet presAssocID="{25F36C95-6669-2844-A33C-671549B34D45}" presName="vertTwo" presStyleCnt="0"/>
      <dgm:spPr/>
    </dgm:pt>
    <dgm:pt modelId="{36E5B66A-8C56-9149-B46F-DE8FA66DD732}" type="pres">
      <dgm:prSet presAssocID="{25F36C95-6669-2844-A33C-671549B34D45}" presName="txTwo" presStyleLbl="node2" presStyleIdx="2" presStyleCnt="7">
        <dgm:presLayoutVars>
          <dgm:chPref val="3"/>
        </dgm:presLayoutVars>
      </dgm:prSet>
      <dgm:spPr/>
    </dgm:pt>
    <dgm:pt modelId="{00991B31-F443-DD47-A30A-79C8779BDB53}" type="pres">
      <dgm:prSet presAssocID="{25F36C95-6669-2844-A33C-671549B34D45}" presName="horzTwo" presStyleCnt="0"/>
      <dgm:spPr/>
    </dgm:pt>
    <dgm:pt modelId="{01D5CF81-095F-5848-A197-E4456EBAF885}" type="pres">
      <dgm:prSet presAssocID="{EBBFA5B0-8AAF-894A-82A0-82487047FAD0}" presName="sibSpaceTwo" presStyleCnt="0"/>
      <dgm:spPr/>
    </dgm:pt>
    <dgm:pt modelId="{6DD4CFD1-42EC-EE42-8478-B9B4B034ACD7}" type="pres">
      <dgm:prSet presAssocID="{7456228D-D0AB-C747-BC79-6775BA884724}" presName="vertTwo" presStyleCnt="0"/>
      <dgm:spPr/>
    </dgm:pt>
    <dgm:pt modelId="{F17A0944-F8EB-C340-863A-D4E76A0E9344}" type="pres">
      <dgm:prSet presAssocID="{7456228D-D0AB-C747-BC79-6775BA884724}" presName="txTwo" presStyleLbl="node2" presStyleIdx="3" presStyleCnt="7" custScaleX="93438">
        <dgm:presLayoutVars>
          <dgm:chPref val="3"/>
        </dgm:presLayoutVars>
      </dgm:prSet>
      <dgm:spPr/>
    </dgm:pt>
    <dgm:pt modelId="{D2111A35-2D1D-8141-BB6A-FBE16C19B5EF}" type="pres">
      <dgm:prSet presAssocID="{7456228D-D0AB-C747-BC79-6775BA884724}" presName="horzTwo" presStyleCnt="0"/>
      <dgm:spPr/>
    </dgm:pt>
    <dgm:pt modelId="{08E86DFF-85BC-404B-9CA4-ED1C63285C08}" type="pres">
      <dgm:prSet presAssocID="{AC0E16D8-C3C5-E043-9E9B-4E7D9C03EDAE}" presName="sibSpaceOne" presStyleCnt="0"/>
      <dgm:spPr/>
    </dgm:pt>
    <dgm:pt modelId="{2485C5BE-FD04-144B-86EE-E801DDE397A2}" type="pres">
      <dgm:prSet presAssocID="{90EDC524-E50D-FF46-A9E0-E9EC0819B165}" presName="vertOne" presStyleCnt="0"/>
      <dgm:spPr/>
    </dgm:pt>
    <dgm:pt modelId="{80050ACB-849E-E640-85A8-5052E4A0F285}" type="pres">
      <dgm:prSet presAssocID="{90EDC524-E50D-FF46-A9E0-E9EC0819B165}" presName="txOne" presStyleLbl="node0" presStyleIdx="2" presStyleCnt="3">
        <dgm:presLayoutVars>
          <dgm:chPref val="3"/>
        </dgm:presLayoutVars>
      </dgm:prSet>
      <dgm:spPr/>
    </dgm:pt>
    <dgm:pt modelId="{58A859DA-39FA-E643-9499-C230833452A3}" type="pres">
      <dgm:prSet presAssocID="{90EDC524-E50D-FF46-A9E0-E9EC0819B165}" presName="parTransOne" presStyleCnt="0"/>
      <dgm:spPr/>
    </dgm:pt>
    <dgm:pt modelId="{CD16E7C8-B765-3A4A-89F7-80E43D74CFB8}" type="pres">
      <dgm:prSet presAssocID="{90EDC524-E50D-FF46-A9E0-E9EC0819B165}" presName="horzOne" presStyleCnt="0"/>
      <dgm:spPr/>
    </dgm:pt>
    <dgm:pt modelId="{04C2D574-B845-B143-83EF-60D98F6CE40B}" type="pres">
      <dgm:prSet presAssocID="{684DFA93-46E8-BE4E-9A0F-CAD93523E1DE}" presName="vertTwo" presStyleCnt="0"/>
      <dgm:spPr/>
    </dgm:pt>
    <dgm:pt modelId="{85C05B18-0DD4-7547-AFE1-1421D7473C71}" type="pres">
      <dgm:prSet presAssocID="{684DFA93-46E8-BE4E-9A0F-CAD93523E1DE}" presName="txTwo" presStyleLbl="node2" presStyleIdx="4" presStyleCnt="7">
        <dgm:presLayoutVars>
          <dgm:chPref val="3"/>
        </dgm:presLayoutVars>
      </dgm:prSet>
      <dgm:spPr/>
    </dgm:pt>
    <dgm:pt modelId="{B26880FA-7909-F440-9EC7-C62F39EAAD91}" type="pres">
      <dgm:prSet presAssocID="{684DFA93-46E8-BE4E-9A0F-CAD93523E1DE}" presName="parTransTwo" presStyleCnt="0"/>
      <dgm:spPr/>
    </dgm:pt>
    <dgm:pt modelId="{898433B1-C323-F941-873A-995CFF880A53}" type="pres">
      <dgm:prSet presAssocID="{684DFA93-46E8-BE4E-9A0F-CAD93523E1DE}" presName="horzTwo" presStyleCnt="0"/>
      <dgm:spPr/>
    </dgm:pt>
    <dgm:pt modelId="{C60AA49E-088D-864F-9D71-E40969DFF0DD}" type="pres">
      <dgm:prSet presAssocID="{77241CE1-DFD8-6543-934B-82650AEF100B}" presName="vertThree" presStyleCnt="0"/>
      <dgm:spPr/>
    </dgm:pt>
    <dgm:pt modelId="{D5DDD6A1-480B-6249-B39C-5BE028792FBA}" type="pres">
      <dgm:prSet presAssocID="{77241CE1-DFD8-6543-934B-82650AEF100B}" presName="txThree" presStyleLbl="node3" presStyleIdx="3" presStyleCnt="17">
        <dgm:presLayoutVars>
          <dgm:chPref val="3"/>
        </dgm:presLayoutVars>
      </dgm:prSet>
      <dgm:spPr/>
    </dgm:pt>
    <dgm:pt modelId="{FE8A732C-BBB5-784E-BC98-E65658AB02EA}" type="pres">
      <dgm:prSet presAssocID="{77241CE1-DFD8-6543-934B-82650AEF100B}" presName="horzThree" presStyleCnt="0"/>
      <dgm:spPr/>
    </dgm:pt>
    <dgm:pt modelId="{13719E67-4F95-FB40-B11A-46F411377F82}" type="pres">
      <dgm:prSet presAssocID="{370211C1-853D-A440-865F-0A7D2CCEB77B}" presName="sibSpaceThree" presStyleCnt="0"/>
      <dgm:spPr/>
    </dgm:pt>
    <dgm:pt modelId="{13733CFE-3806-2F4B-BB1A-AB73C1F6848C}" type="pres">
      <dgm:prSet presAssocID="{5A476B4E-A305-A64F-85D5-A510272D9FAC}" presName="vertThree" presStyleCnt="0"/>
      <dgm:spPr/>
    </dgm:pt>
    <dgm:pt modelId="{A7C68B75-FACC-4C4B-A244-29C55AFE7B17}" type="pres">
      <dgm:prSet presAssocID="{5A476B4E-A305-A64F-85D5-A510272D9FAC}" presName="txThree" presStyleLbl="node3" presStyleIdx="4" presStyleCnt="17">
        <dgm:presLayoutVars>
          <dgm:chPref val="3"/>
        </dgm:presLayoutVars>
      </dgm:prSet>
      <dgm:spPr/>
    </dgm:pt>
    <dgm:pt modelId="{8F684384-5CD3-D642-A249-7CB7E985E899}" type="pres">
      <dgm:prSet presAssocID="{5A476B4E-A305-A64F-85D5-A510272D9FAC}" presName="horzThree" presStyleCnt="0"/>
      <dgm:spPr/>
    </dgm:pt>
    <dgm:pt modelId="{CB40654E-747D-4647-9A6E-1C5EDCBEAFA6}" type="pres">
      <dgm:prSet presAssocID="{752CFD64-F4E9-7241-8D5F-A1D74679A2EC}" presName="sibSpaceThree" presStyleCnt="0"/>
      <dgm:spPr/>
    </dgm:pt>
    <dgm:pt modelId="{C2047BFE-CE4A-7C49-8196-6C30B9FC48AF}" type="pres">
      <dgm:prSet presAssocID="{204A371F-2A2F-7C4A-939A-900648114551}" presName="vertThree" presStyleCnt="0"/>
      <dgm:spPr/>
    </dgm:pt>
    <dgm:pt modelId="{846807C6-8429-F747-BF48-3B6FB559E23F}" type="pres">
      <dgm:prSet presAssocID="{204A371F-2A2F-7C4A-939A-900648114551}" presName="txThree" presStyleLbl="node3" presStyleIdx="5" presStyleCnt="17">
        <dgm:presLayoutVars>
          <dgm:chPref val="3"/>
        </dgm:presLayoutVars>
      </dgm:prSet>
      <dgm:spPr/>
    </dgm:pt>
    <dgm:pt modelId="{37124EC8-BF16-4042-8001-B7F296CE61BD}" type="pres">
      <dgm:prSet presAssocID="{204A371F-2A2F-7C4A-939A-900648114551}" presName="horzThree" presStyleCnt="0"/>
      <dgm:spPr/>
    </dgm:pt>
    <dgm:pt modelId="{2EE3B156-5D17-F44B-BAC6-BAF222F9FA40}" type="pres">
      <dgm:prSet presAssocID="{04FABB9C-E785-7148-85CD-44D5C5003486}" presName="sibSpaceThree" presStyleCnt="0"/>
      <dgm:spPr/>
    </dgm:pt>
    <dgm:pt modelId="{7E95287F-0C7C-2846-A6C5-1099A49FD52A}" type="pres">
      <dgm:prSet presAssocID="{FCBD6836-7B8D-F249-9088-DAA073724F87}" presName="vertThree" presStyleCnt="0"/>
      <dgm:spPr/>
    </dgm:pt>
    <dgm:pt modelId="{4CA07503-4C25-C64A-8D78-DC0D89AC3623}" type="pres">
      <dgm:prSet presAssocID="{FCBD6836-7B8D-F249-9088-DAA073724F87}" presName="txThree" presStyleLbl="node3" presStyleIdx="6" presStyleCnt="17">
        <dgm:presLayoutVars>
          <dgm:chPref val="3"/>
        </dgm:presLayoutVars>
      </dgm:prSet>
      <dgm:spPr/>
    </dgm:pt>
    <dgm:pt modelId="{3A19FAAD-79BA-354D-B6D2-2557CC27C521}" type="pres">
      <dgm:prSet presAssocID="{FCBD6836-7B8D-F249-9088-DAA073724F87}" presName="horzThree" presStyleCnt="0"/>
      <dgm:spPr/>
    </dgm:pt>
    <dgm:pt modelId="{68B26BAE-B5D7-F540-B11B-53C0DA2CD661}" type="pres">
      <dgm:prSet presAssocID="{1A3A9007-1101-2042-ACAA-C0304886A8E3}" presName="sibSpaceThree" presStyleCnt="0"/>
      <dgm:spPr/>
    </dgm:pt>
    <dgm:pt modelId="{0EB1F96C-3629-9943-8EF3-84FB1DE6403A}" type="pres">
      <dgm:prSet presAssocID="{A6C2D215-8B81-7C43-A01E-C45906FF5F90}" presName="vertThree" presStyleCnt="0"/>
      <dgm:spPr/>
    </dgm:pt>
    <dgm:pt modelId="{EE807A12-3006-EE42-AB71-1F874EEA55FF}" type="pres">
      <dgm:prSet presAssocID="{A6C2D215-8B81-7C43-A01E-C45906FF5F90}" presName="txThree" presStyleLbl="node3" presStyleIdx="7" presStyleCnt="17">
        <dgm:presLayoutVars>
          <dgm:chPref val="3"/>
        </dgm:presLayoutVars>
      </dgm:prSet>
      <dgm:spPr/>
    </dgm:pt>
    <dgm:pt modelId="{D833278C-2B81-9242-B80E-AAF8D902F714}" type="pres">
      <dgm:prSet presAssocID="{A6C2D215-8B81-7C43-A01E-C45906FF5F90}" presName="horzThree" presStyleCnt="0"/>
      <dgm:spPr/>
    </dgm:pt>
    <dgm:pt modelId="{6DAC8CD7-C216-4B46-8464-19D2E263D5EB}" type="pres">
      <dgm:prSet presAssocID="{9DEFD7F6-4168-EF4A-8C99-B6F09B109FD5}" presName="sibSpaceThree" presStyleCnt="0"/>
      <dgm:spPr/>
    </dgm:pt>
    <dgm:pt modelId="{325C29C5-E889-DD4F-993E-97F79EF3AF46}" type="pres">
      <dgm:prSet presAssocID="{1F1BB821-6A5A-6745-B11A-7F3F8279A8DB}" presName="vertThree" presStyleCnt="0"/>
      <dgm:spPr/>
    </dgm:pt>
    <dgm:pt modelId="{24DE9CF4-64E1-504F-865A-12CF4D66985F}" type="pres">
      <dgm:prSet presAssocID="{1F1BB821-6A5A-6745-B11A-7F3F8279A8DB}" presName="txThree" presStyleLbl="node3" presStyleIdx="8" presStyleCnt="17">
        <dgm:presLayoutVars>
          <dgm:chPref val="3"/>
        </dgm:presLayoutVars>
      </dgm:prSet>
      <dgm:spPr/>
    </dgm:pt>
    <dgm:pt modelId="{C9AB84B1-0330-824D-B553-4EAB6206D979}" type="pres">
      <dgm:prSet presAssocID="{1F1BB821-6A5A-6745-B11A-7F3F8279A8DB}" presName="horzThree" presStyleCnt="0"/>
      <dgm:spPr/>
    </dgm:pt>
    <dgm:pt modelId="{B123556C-429B-0143-8FF7-136AE2B718DB}" type="pres">
      <dgm:prSet presAssocID="{2A31D6FA-18BB-DD45-96F0-47BA59B572D6}" presName="sibSpaceTwo" presStyleCnt="0"/>
      <dgm:spPr/>
    </dgm:pt>
    <dgm:pt modelId="{BF0F7FAC-9146-8846-B820-A09C5B65EAD5}" type="pres">
      <dgm:prSet presAssocID="{B74FBB5B-28FF-1F4F-899E-FA1C91C3E9B9}" presName="vertTwo" presStyleCnt="0"/>
      <dgm:spPr/>
    </dgm:pt>
    <dgm:pt modelId="{B3AD777E-3D27-4144-AA1B-BD7C675E4D4C}" type="pres">
      <dgm:prSet presAssocID="{B74FBB5B-28FF-1F4F-899E-FA1C91C3E9B9}" presName="txTwo" presStyleLbl="node2" presStyleIdx="5" presStyleCnt="7">
        <dgm:presLayoutVars>
          <dgm:chPref val="3"/>
        </dgm:presLayoutVars>
      </dgm:prSet>
      <dgm:spPr/>
    </dgm:pt>
    <dgm:pt modelId="{967985A5-2278-4641-A62C-C7B81AB4E662}" type="pres">
      <dgm:prSet presAssocID="{B74FBB5B-28FF-1F4F-899E-FA1C91C3E9B9}" presName="parTransTwo" presStyleCnt="0"/>
      <dgm:spPr/>
    </dgm:pt>
    <dgm:pt modelId="{21840094-4AEE-2D4D-8342-B0DA652F64C9}" type="pres">
      <dgm:prSet presAssocID="{B74FBB5B-28FF-1F4F-899E-FA1C91C3E9B9}" presName="horzTwo" presStyleCnt="0"/>
      <dgm:spPr/>
    </dgm:pt>
    <dgm:pt modelId="{E65C07CB-B67B-5046-9BEE-A72133C08EA9}" type="pres">
      <dgm:prSet presAssocID="{306AE858-44D5-104C-BCB9-9F62CA91EB4D}" presName="vertThree" presStyleCnt="0"/>
      <dgm:spPr/>
    </dgm:pt>
    <dgm:pt modelId="{13F617F7-E7BB-5941-BE0D-F9A8072514E5}" type="pres">
      <dgm:prSet presAssocID="{306AE858-44D5-104C-BCB9-9F62CA91EB4D}" presName="txThree" presStyleLbl="node3" presStyleIdx="9" presStyleCnt="17" custScaleX="107620">
        <dgm:presLayoutVars>
          <dgm:chPref val="3"/>
        </dgm:presLayoutVars>
      </dgm:prSet>
      <dgm:spPr/>
    </dgm:pt>
    <dgm:pt modelId="{C336847D-0023-6048-94B1-6C1AA4C1D995}" type="pres">
      <dgm:prSet presAssocID="{306AE858-44D5-104C-BCB9-9F62CA91EB4D}" presName="horzThree" presStyleCnt="0"/>
      <dgm:spPr/>
    </dgm:pt>
    <dgm:pt modelId="{7051B178-70EF-584D-8810-3715F2EBD087}" type="pres">
      <dgm:prSet presAssocID="{D72C494C-4003-B043-9DB7-9C42F3D2CDBD}" presName="sibSpaceThree" presStyleCnt="0"/>
      <dgm:spPr/>
    </dgm:pt>
    <dgm:pt modelId="{4E392571-3A8E-AB4E-8D22-4156FB4DAEAD}" type="pres">
      <dgm:prSet presAssocID="{45A3A957-1B33-DE4C-AFA6-BEAC03196F2B}" presName="vertThree" presStyleCnt="0"/>
      <dgm:spPr/>
    </dgm:pt>
    <dgm:pt modelId="{52DF122C-C7CA-1C4E-9260-D31EC69D2580}" type="pres">
      <dgm:prSet presAssocID="{45A3A957-1B33-DE4C-AFA6-BEAC03196F2B}" presName="txThree" presStyleLbl="node3" presStyleIdx="10" presStyleCnt="17" custScaleX="133644">
        <dgm:presLayoutVars>
          <dgm:chPref val="3"/>
        </dgm:presLayoutVars>
      </dgm:prSet>
      <dgm:spPr/>
    </dgm:pt>
    <dgm:pt modelId="{1B0C989F-3096-534A-ADAB-16EFA379AD27}" type="pres">
      <dgm:prSet presAssocID="{45A3A957-1B33-DE4C-AFA6-BEAC03196F2B}" presName="horzThree" presStyleCnt="0"/>
      <dgm:spPr/>
    </dgm:pt>
    <dgm:pt modelId="{690BC46E-3434-344E-904E-39E438FA6E82}" type="pres">
      <dgm:prSet presAssocID="{EE0A4F4F-18E0-8F40-BBF7-16A25D2A609D}" presName="sibSpaceThree" presStyleCnt="0"/>
      <dgm:spPr/>
    </dgm:pt>
    <dgm:pt modelId="{F0401AF7-8642-A346-8769-25D665913FF2}" type="pres">
      <dgm:prSet presAssocID="{66A664A9-5288-F043-87D9-406995AF53BE}" presName="vertThree" presStyleCnt="0"/>
      <dgm:spPr/>
    </dgm:pt>
    <dgm:pt modelId="{EF35F495-8396-E745-9C70-A7C74EE385C3}" type="pres">
      <dgm:prSet presAssocID="{66A664A9-5288-F043-87D9-406995AF53BE}" presName="txThree" presStyleLbl="node3" presStyleIdx="11" presStyleCnt="17">
        <dgm:presLayoutVars>
          <dgm:chPref val="3"/>
        </dgm:presLayoutVars>
      </dgm:prSet>
      <dgm:spPr/>
    </dgm:pt>
    <dgm:pt modelId="{D93808D1-F3BD-8C46-A4AB-5A69291D00EC}" type="pres">
      <dgm:prSet presAssocID="{66A664A9-5288-F043-87D9-406995AF53BE}" presName="horzThree" presStyleCnt="0"/>
      <dgm:spPr/>
    </dgm:pt>
    <dgm:pt modelId="{76D47679-0E57-7040-8ECD-7CE8E444FB32}" type="pres">
      <dgm:prSet presAssocID="{32477648-DDD5-B64A-888F-AAFC990C0BB5}" presName="sibSpaceThree" presStyleCnt="0"/>
      <dgm:spPr/>
    </dgm:pt>
    <dgm:pt modelId="{DA88646D-6B82-9F46-82B7-6C661205F7E5}" type="pres">
      <dgm:prSet presAssocID="{B068F0A2-716A-A944-8F7F-DD2A935CE7D8}" presName="vertThree" presStyleCnt="0"/>
      <dgm:spPr/>
    </dgm:pt>
    <dgm:pt modelId="{FB08064F-085C-494B-B70B-2F8414FCBE6F}" type="pres">
      <dgm:prSet presAssocID="{B068F0A2-716A-A944-8F7F-DD2A935CE7D8}" presName="txThree" presStyleLbl="node3" presStyleIdx="12" presStyleCnt="17">
        <dgm:presLayoutVars>
          <dgm:chPref val="3"/>
        </dgm:presLayoutVars>
      </dgm:prSet>
      <dgm:spPr/>
    </dgm:pt>
    <dgm:pt modelId="{CF54FCA7-8346-9948-A829-3632895627EC}" type="pres">
      <dgm:prSet presAssocID="{B068F0A2-716A-A944-8F7F-DD2A935CE7D8}" presName="horzThree" presStyleCnt="0"/>
      <dgm:spPr/>
    </dgm:pt>
    <dgm:pt modelId="{51B78BFC-92DC-5B46-B30A-961288B29582}" type="pres">
      <dgm:prSet presAssocID="{83E5776E-61C2-744F-9DD9-22328B3C5EEB}" presName="sibSpaceThree" presStyleCnt="0"/>
      <dgm:spPr/>
    </dgm:pt>
    <dgm:pt modelId="{C8B03BC9-C885-1544-826D-24237D6CCC33}" type="pres">
      <dgm:prSet presAssocID="{5290AA0B-58BA-4E4B-8BAA-B8904E7D8335}" presName="vertThree" presStyleCnt="0"/>
      <dgm:spPr/>
    </dgm:pt>
    <dgm:pt modelId="{AEBE09B8-998F-A448-AE83-90D8BE45F5BE}" type="pres">
      <dgm:prSet presAssocID="{5290AA0B-58BA-4E4B-8BAA-B8904E7D8335}" presName="txThree" presStyleLbl="node3" presStyleIdx="13" presStyleCnt="17">
        <dgm:presLayoutVars>
          <dgm:chPref val="3"/>
        </dgm:presLayoutVars>
      </dgm:prSet>
      <dgm:spPr/>
    </dgm:pt>
    <dgm:pt modelId="{DB1F9961-6A6B-C04A-A403-29BA4ED75DE0}" type="pres">
      <dgm:prSet presAssocID="{5290AA0B-58BA-4E4B-8BAA-B8904E7D8335}" presName="parTransThree" presStyleCnt="0"/>
      <dgm:spPr/>
    </dgm:pt>
    <dgm:pt modelId="{0B5E4510-96E3-CF42-9616-4B8D336B5B44}" type="pres">
      <dgm:prSet presAssocID="{5290AA0B-58BA-4E4B-8BAA-B8904E7D8335}" presName="horzThree" presStyleCnt="0"/>
      <dgm:spPr/>
    </dgm:pt>
    <dgm:pt modelId="{87C4E9E1-4D92-4B4C-9268-D417E70C7FE5}" type="pres">
      <dgm:prSet presAssocID="{E3AAAE81-ABBE-1A4E-8457-9D7B364BCD74}" presName="vertFour" presStyleCnt="0">
        <dgm:presLayoutVars>
          <dgm:chPref val="3"/>
        </dgm:presLayoutVars>
      </dgm:prSet>
      <dgm:spPr/>
    </dgm:pt>
    <dgm:pt modelId="{B614FB98-F7C3-3444-8CD5-92897E447C08}" type="pres">
      <dgm:prSet presAssocID="{E3AAAE81-ABBE-1A4E-8457-9D7B364BCD74}" presName="txFour" presStyleLbl="node4" presStyleIdx="0" presStyleCnt="5" custScaleX="135848">
        <dgm:presLayoutVars>
          <dgm:chPref val="3"/>
        </dgm:presLayoutVars>
      </dgm:prSet>
      <dgm:spPr/>
    </dgm:pt>
    <dgm:pt modelId="{CB49335D-A154-8F41-9895-99E1A4FD3117}" type="pres">
      <dgm:prSet presAssocID="{E3AAAE81-ABBE-1A4E-8457-9D7B364BCD74}" presName="horzFour" presStyleCnt="0"/>
      <dgm:spPr/>
    </dgm:pt>
    <dgm:pt modelId="{D6BFB706-3D5A-F640-B3EE-AC1BC0AF63BD}" type="pres">
      <dgm:prSet presAssocID="{CC6F3A31-74A4-7545-951B-5346E3873ADE}" presName="sibSpaceFour" presStyleCnt="0"/>
      <dgm:spPr/>
    </dgm:pt>
    <dgm:pt modelId="{C3C64A37-B350-2D45-A9E4-130BC67448B9}" type="pres">
      <dgm:prSet presAssocID="{5F57C49C-99EA-7043-BC5B-F92D4792A2D6}" presName="vertFour" presStyleCnt="0">
        <dgm:presLayoutVars>
          <dgm:chPref val="3"/>
        </dgm:presLayoutVars>
      </dgm:prSet>
      <dgm:spPr/>
    </dgm:pt>
    <dgm:pt modelId="{D849BB6E-3130-F249-8C07-4D6D61EBDDBF}" type="pres">
      <dgm:prSet presAssocID="{5F57C49C-99EA-7043-BC5B-F92D4792A2D6}" presName="txFour" presStyleLbl="node4" presStyleIdx="1" presStyleCnt="5">
        <dgm:presLayoutVars>
          <dgm:chPref val="3"/>
        </dgm:presLayoutVars>
      </dgm:prSet>
      <dgm:spPr/>
    </dgm:pt>
    <dgm:pt modelId="{E932A25E-C65E-1A49-A19C-EA014FD918D4}" type="pres">
      <dgm:prSet presAssocID="{5F57C49C-99EA-7043-BC5B-F92D4792A2D6}" presName="parTransFour" presStyleCnt="0"/>
      <dgm:spPr/>
    </dgm:pt>
    <dgm:pt modelId="{D81B1189-83AC-A749-A8FE-C1E6C35A82CB}" type="pres">
      <dgm:prSet presAssocID="{5F57C49C-99EA-7043-BC5B-F92D4792A2D6}" presName="horzFour" presStyleCnt="0"/>
      <dgm:spPr/>
    </dgm:pt>
    <dgm:pt modelId="{073F31EC-B167-6141-8662-CA0BEE5ACAA0}" type="pres">
      <dgm:prSet presAssocID="{B9A37F6C-25A4-574F-9835-74D84C9CDB5E}" presName="vertFour" presStyleCnt="0">
        <dgm:presLayoutVars>
          <dgm:chPref val="3"/>
        </dgm:presLayoutVars>
      </dgm:prSet>
      <dgm:spPr/>
    </dgm:pt>
    <dgm:pt modelId="{E50CCAFE-E037-6F42-B7E1-43A9DE86796B}" type="pres">
      <dgm:prSet presAssocID="{B9A37F6C-25A4-574F-9835-74D84C9CDB5E}" presName="txFour" presStyleLbl="node4" presStyleIdx="2" presStyleCnt="5" custScaleX="141164">
        <dgm:presLayoutVars>
          <dgm:chPref val="3"/>
        </dgm:presLayoutVars>
      </dgm:prSet>
      <dgm:spPr/>
    </dgm:pt>
    <dgm:pt modelId="{FF579DBA-9BE9-804F-8A99-DC4D21780416}" type="pres">
      <dgm:prSet presAssocID="{B9A37F6C-25A4-574F-9835-74D84C9CDB5E}" presName="horzFour" presStyleCnt="0"/>
      <dgm:spPr/>
    </dgm:pt>
    <dgm:pt modelId="{11A208B7-E1C3-C749-BA67-31587A6BA391}" type="pres">
      <dgm:prSet presAssocID="{0E292894-AD1E-BE40-9F26-56B852006AD6}" presName="sibSpaceFour" presStyleCnt="0"/>
      <dgm:spPr/>
    </dgm:pt>
    <dgm:pt modelId="{2164ADDB-D7CC-3042-9861-B26B4CF5E2E8}" type="pres">
      <dgm:prSet presAssocID="{10C08E6F-96EE-BE44-A241-B135E6B8A40A}" presName="vertFour" presStyleCnt="0">
        <dgm:presLayoutVars>
          <dgm:chPref val="3"/>
        </dgm:presLayoutVars>
      </dgm:prSet>
      <dgm:spPr/>
    </dgm:pt>
    <dgm:pt modelId="{B34F9F3A-7738-C84B-9A20-1BEA0428372A}" type="pres">
      <dgm:prSet presAssocID="{10C08E6F-96EE-BE44-A241-B135E6B8A40A}" presName="txFour" presStyleLbl="node4" presStyleIdx="3" presStyleCnt="5" custScaleX="137422">
        <dgm:presLayoutVars>
          <dgm:chPref val="3"/>
        </dgm:presLayoutVars>
      </dgm:prSet>
      <dgm:spPr/>
    </dgm:pt>
    <dgm:pt modelId="{47F3B8DC-97D3-F449-8754-3443A05903B0}" type="pres">
      <dgm:prSet presAssocID="{10C08E6F-96EE-BE44-A241-B135E6B8A40A}" presName="horzFour" presStyleCnt="0"/>
      <dgm:spPr/>
    </dgm:pt>
    <dgm:pt modelId="{94E330E6-6611-0640-8029-DD89FFB9A23B}" type="pres">
      <dgm:prSet presAssocID="{4B061437-426E-864A-85B5-E321F55A0642}" presName="sibSpaceFour" presStyleCnt="0"/>
      <dgm:spPr/>
    </dgm:pt>
    <dgm:pt modelId="{E50F6A95-5E5B-6945-BAB5-9AE3DD666EAF}" type="pres">
      <dgm:prSet presAssocID="{56BC61A5-F3BC-C641-9943-3F1D71C3FD20}" presName="vertFour" presStyleCnt="0">
        <dgm:presLayoutVars>
          <dgm:chPref val="3"/>
        </dgm:presLayoutVars>
      </dgm:prSet>
      <dgm:spPr/>
    </dgm:pt>
    <dgm:pt modelId="{137998E4-643B-A741-84A4-B8D146CB0283}" type="pres">
      <dgm:prSet presAssocID="{56BC61A5-F3BC-C641-9943-3F1D71C3FD20}" presName="txFour" presStyleLbl="node4" presStyleIdx="4" presStyleCnt="5">
        <dgm:presLayoutVars>
          <dgm:chPref val="3"/>
        </dgm:presLayoutVars>
      </dgm:prSet>
      <dgm:spPr/>
    </dgm:pt>
    <dgm:pt modelId="{927EEDB7-FED4-8242-A263-C5EA83190C25}" type="pres">
      <dgm:prSet presAssocID="{56BC61A5-F3BC-C641-9943-3F1D71C3FD20}" presName="horzFour" presStyleCnt="0"/>
      <dgm:spPr/>
    </dgm:pt>
    <dgm:pt modelId="{DC7E68EE-33A0-AC4F-8345-FBFAE68DFF15}" type="pres">
      <dgm:prSet presAssocID="{A1094FD7-217B-5640-BC09-D110A744A8CA}" presName="sibSpaceTwo" presStyleCnt="0"/>
      <dgm:spPr/>
    </dgm:pt>
    <dgm:pt modelId="{A597EAE2-003D-D04D-8FCB-A028B14F5B02}" type="pres">
      <dgm:prSet presAssocID="{B36C3D1C-4D05-A14B-A73D-4C083136D584}" presName="vertTwo" presStyleCnt="0"/>
      <dgm:spPr/>
    </dgm:pt>
    <dgm:pt modelId="{08ABF105-0C03-6F46-9459-69CDCEB54274}" type="pres">
      <dgm:prSet presAssocID="{B36C3D1C-4D05-A14B-A73D-4C083136D584}" presName="txTwo" presStyleLbl="node2" presStyleIdx="6" presStyleCnt="7">
        <dgm:presLayoutVars>
          <dgm:chPref val="3"/>
        </dgm:presLayoutVars>
      </dgm:prSet>
      <dgm:spPr/>
    </dgm:pt>
    <dgm:pt modelId="{9EDEB109-8C7B-A54F-AF8A-426D502FA347}" type="pres">
      <dgm:prSet presAssocID="{B36C3D1C-4D05-A14B-A73D-4C083136D584}" presName="parTransTwo" presStyleCnt="0"/>
      <dgm:spPr/>
    </dgm:pt>
    <dgm:pt modelId="{5AA0C0F5-6AD3-EB44-A361-D16451BF4766}" type="pres">
      <dgm:prSet presAssocID="{B36C3D1C-4D05-A14B-A73D-4C083136D584}" presName="horzTwo" presStyleCnt="0"/>
      <dgm:spPr/>
    </dgm:pt>
    <dgm:pt modelId="{4251FDB2-E9E5-574E-95D3-CCD8861F8F63}" type="pres">
      <dgm:prSet presAssocID="{E45CDC4C-F2B6-EE4F-B428-962F5AA74B16}" presName="vertThree" presStyleCnt="0"/>
      <dgm:spPr/>
    </dgm:pt>
    <dgm:pt modelId="{EBA2B636-6AFF-5347-B9B7-AA673B72BF2A}" type="pres">
      <dgm:prSet presAssocID="{E45CDC4C-F2B6-EE4F-B428-962F5AA74B16}" presName="txThree" presStyleLbl="node3" presStyleIdx="14" presStyleCnt="17" custScaleX="113296">
        <dgm:presLayoutVars>
          <dgm:chPref val="3"/>
        </dgm:presLayoutVars>
      </dgm:prSet>
      <dgm:spPr/>
    </dgm:pt>
    <dgm:pt modelId="{3209B965-EA2A-0F4F-998F-9181E8BAA03F}" type="pres">
      <dgm:prSet presAssocID="{E45CDC4C-F2B6-EE4F-B428-962F5AA74B16}" presName="horzThree" presStyleCnt="0"/>
      <dgm:spPr/>
    </dgm:pt>
    <dgm:pt modelId="{3B9CBD92-5A16-E24D-A933-DF76A224C26F}" type="pres">
      <dgm:prSet presAssocID="{A0522532-9EC4-A047-9F5F-0C0ACF5C34A3}" presName="sibSpaceThree" presStyleCnt="0"/>
      <dgm:spPr/>
    </dgm:pt>
    <dgm:pt modelId="{8AA1A279-64BF-AC49-83D3-B2FD9FA6D819}" type="pres">
      <dgm:prSet presAssocID="{62A2ADFD-1465-E949-AFA8-409463FE1377}" presName="vertThree" presStyleCnt="0"/>
      <dgm:spPr/>
    </dgm:pt>
    <dgm:pt modelId="{C0516DDD-2F67-844F-ABA7-AF0AC35AA591}" type="pres">
      <dgm:prSet presAssocID="{62A2ADFD-1465-E949-AFA8-409463FE1377}" presName="txThree" presStyleLbl="node3" presStyleIdx="15" presStyleCnt="17">
        <dgm:presLayoutVars>
          <dgm:chPref val="3"/>
        </dgm:presLayoutVars>
      </dgm:prSet>
      <dgm:spPr/>
    </dgm:pt>
    <dgm:pt modelId="{63DF917A-CD8D-7643-A8F9-A17881805022}" type="pres">
      <dgm:prSet presAssocID="{62A2ADFD-1465-E949-AFA8-409463FE1377}" presName="horzThree" presStyleCnt="0"/>
      <dgm:spPr/>
    </dgm:pt>
    <dgm:pt modelId="{3A6E1E36-15E1-6C4A-94AE-F9CC0F3EB8A0}" type="pres">
      <dgm:prSet presAssocID="{4D95D6AB-AAC3-284E-AA98-C0F0F8FFC6D8}" presName="sibSpaceThree" presStyleCnt="0"/>
      <dgm:spPr/>
    </dgm:pt>
    <dgm:pt modelId="{B052B7C4-13E4-F34F-B26E-37C1EECEFEED}" type="pres">
      <dgm:prSet presAssocID="{43332621-3DD0-C945-93A4-7FF713947204}" presName="vertThree" presStyleCnt="0"/>
      <dgm:spPr/>
    </dgm:pt>
    <dgm:pt modelId="{1987DB58-33B8-F845-B822-2B97AF0B0938}" type="pres">
      <dgm:prSet presAssocID="{43332621-3DD0-C945-93A4-7FF713947204}" presName="txThree" presStyleLbl="node3" presStyleIdx="16" presStyleCnt="17">
        <dgm:presLayoutVars>
          <dgm:chPref val="3"/>
        </dgm:presLayoutVars>
      </dgm:prSet>
      <dgm:spPr/>
    </dgm:pt>
    <dgm:pt modelId="{71C2BCB2-4C7C-9B4C-85B4-9E1A92B1A029}" type="pres">
      <dgm:prSet presAssocID="{43332621-3DD0-C945-93A4-7FF713947204}" presName="horzThree" presStyleCnt="0"/>
      <dgm:spPr/>
    </dgm:pt>
  </dgm:ptLst>
  <dgm:cxnLst>
    <dgm:cxn modelId="{8C2BFF00-7B70-994A-9509-90A0E8902D11}" type="presOf" srcId="{B068F0A2-716A-A944-8F7F-DD2A935CE7D8}" destId="{FB08064F-085C-494B-B70B-2F8414FCBE6F}" srcOrd="0" destOrd="0" presId="urn:microsoft.com/office/officeart/2005/8/layout/hierarchy4"/>
    <dgm:cxn modelId="{24624603-D035-C249-B654-DB9B5B353662}" type="presOf" srcId="{77241CE1-DFD8-6543-934B-82650AEF100B}" destId="{D5DDD6A1-480B-6249-B39C-5BE028792FBA}" srcOrd="0" destOrd="0" presId="urn:microsoft.com/office/officeart/2005/8/layout/hierarchy4"/>
    <dgm:cxn modelId="{B8150907-0604-E745-9ED6-D5517AB4B41F}" type="presOf" srcId="{66A664A9-5288-F043-87D9-406995AF53BE}" destId="{EF35F495-8396-E745-9C70-A7C74EE385C3}" srcOrd="0" destOrd="0" presId="urn:microsoft.com/office/officeart/2005/8/layout/hierarchy4"/>
    <dgm:cxn modelId="{79C21C07-07C0-DF42-A3AD-413A9E4C9CD1}" srcId="{B74FBB5B-28FF-1F4F-899E-FA1C91C3E9B9}" destId="{66A664A9-5288-F043-87D9-406995AF53BE}" srcOrd="2" destOrd="0" parTransId="{CEFB0EB7-9329-0045-92A9-B795E2EC6472}" sibTransId="{32477648-DDD5-B64A-888F-AAFC990C0BB5}"/>
    <dgm:cxn modelId="{CB94BD07-4673-6B4A-8A3E-C4A8ECDB1E94}" type="presOf" srcId="{204A371F-2A2F-7C4A-939A-900648114551}" destId="{846807C6-8429-F747-BF48-3B6FB559E23F}" srcOrd="0" destOrd="0" presId="urn:microsoft.com/office/officeart/2005/8/layout/hierarchy4"/>
    <dgm:cxn modelId="{0534F107-034C-A248-9BA9-A3B70FF1CBEC}" type="presOf" srcId="{25F36C95-6669-2844-A33C-671549B34D45}" destId="{36E5B66A-8C56-9149-B46F-DE8FA66DD732}" srcOrd="0" destOrd="0" presId="urn:microsoft.com/office/officeart/2005/8/layout/hierarchy4"/>
    <dgm:cxn modelId="{DB56DF09-9BC9-EB48-90FD-D5CFF908DA7B}" srcId="{684DFA93-46E8-BE4E-9A0F-CAD93523E1DE}" destId="{A6C2D215-8B81-7C43-A01E-C45906FF5F90}" srcOrd="4" destOrd="0" parTransId="{6CF282D4-96EB-5F4A-839E-D2AE49819067}" sibTransId="{9DEFD7F6-4168-EF4A-8C99-B6F09B109FD5}"/>
    <dgm:cxn modelId="{7410270D-302B-C94B-8445-84E208E54EAC}" srcId="{90EDC524-E50D-FF46-A9E0-E9EC0819B165}" destId="{B74FBB5B-28FF-1F4F-899E-FA1C91C3E9B9}" srcOrd="1" destOrd="0" parTransId="{85695595-71F8-FB4F-99F1-C7CACCE633CD}" sibTransId="{A1094FD7-217B-5640-BC09-D110A744A8CA}"/>
    <dgm:cxn modelId="{7146220E-C29C-EC41-9283-5BF8C7E48A8E}" type="presOf" srcId="{10C08E6F-96EE-BE44-A241-B135E6B8A40A}" destId="{B34F9F3A-7738-C84B-9A20-1BEA0428372A}" srcOrd="0" destOrd="0" presId="urn:microsoft.com/office/officeart/2005/8/layout/hierarchy4"/>
    <dgm:cxn modelId="{C8207E17-1332-9548-A5BF-96C0E46B0ADB}" srcId="{BEB755C1-2F50-2943-8B49-83A1E5D9C461}" destId="{90EDC524-E50D-FF46-A9E0-E9EC0819B165}" srcOrd="2" destOrd="0" parTransId="{564D5305-CBED-A54A-A51A-A9FA956975D8}" sibTransId="{98CEF05D-741C-0A45-90A4-FE46417E4788}"/>
    <dgm:cxn modelId="{461FED29-71F8-034A-9B6F-CEC1C5124136}" srcId="{B74FBB5B-28FF-1F4F-899E-FA1C91C3E9B9}" destId="{B068F0A2-716A-A944-8F7F-DD2A935CE7D8}" srcOrd="3" destOrd="0" parTransId="{2C1DE936-7FE6-C644-8000-7BAABCE19288}" sibTransId="{83E5776E-61C2-744F-9DD9-22328B3C5EEB}"/>
    <dgm:cxn modelId="{B197622B-028C-B84F-88C3-C07C763FC187}" type="presOf" srcId="{56BC61A5-F3BC-C641-9943-3F1D71C3FD20}" destId="{137998E4-643B-A741-84A4-B8D146CB0283}" srcOrd="0" destOrd="0" presId="urn:microsoft.com/office/officeart/2005/8/layout/hierarchy4"/>
    <dgm:cxn modelId="{4FD5492D-AB45-8C4D-BCD5-4D6F15D03F82}" type="presOf" srcId="{1F1BB821-6A5A-6745-B11A-7F3F8279A8DB}" destId="{24DE9CF4-64E1-504F-865A-12CF4D66985F}" srcOrd="0" destOrd="0" presId="urn:microsoft.com/office/officeart/2005/8/layout/hierarchy4"/>
    <dgm:cxn modelId="{40E8972D-9354-D840-B908-C6F80DFD6DC8}" srcId="{5F57C49C-99EA-7043-BC5B-F92D4792A2D6}" destId="{56BC61A5-F3BC-C641-9943-3F1D71C3FD20}" srcOrd="2" destOrd="0" parTransId="{CF325F50-B4BD-D54C-B27C-EBD747A7F6A5}" sibTransId="{21902760-FD14-4446-8CBE-596203166552}"/>
    <dgm:cxn modelId="{8F2D4431-339E-CE42-8223-AD32A9A4AA7C}" type="presOf" srcId="{6ACF61F3-348F-6D44-805F-1172659B3FBA}" destId="{86E691D8-B13B-8143-9CD7-A2314F4A478D}" srcOrd="0" destOrd="0" presId="urn:microsoft.com/office/officeart/2005/8/layout/hierarchy4"/>
    <dgm:cxn modelId="{A3E6DC32-729C-B04E-A869-D3D7EB26CA31}" srcId="{5290AA0B-58BA-4E4B-8BAA-B8904E7D8335}" destId="{E3AAAE81-ABBE-1A4E-8457-9D7B364BCD74}" srcOrd="0" destOrd="0" parTransId="{1AB8C44D-8EDE-364B-991D-6230E19E9061}" sibTransId="{CC6F3A31-74A4-7545-951B-5346E3873ADE}"/>
    <dgm:cxn modelId="{963B4B34-176A-EA42-9AD7-F375D0F4F01F}" type="presOf" srcId="{E45CDC4C-F2B6-EE4F-B428-962F5AA74B16}" destId="{EBA2B636-6AFF-5347-B9B7-AA673B72BF2A}" srcOrd="0" destOrd="0" presId="urn:microsoft.com/office/officeart/2005/8/layout/hierarchy4"/>
    <dgm:cxn modelId="{4D8E443B-C62C-8449-A640-62873123D49E}" srcId="{9B1E3563-C1B9-854B-8E08-16CAF3380CBE}" destId="{E93A09FB-3E1F-754A-B564-D955BC09953A}" srcOrd="0" destOrd="0" parTransId="{465CF435-FAB1-DF41-90BB-E69BA7624528}" sibTransId="{A4086238-58FC-634C-BC33-77C6D0AB8C86}"/>
    <dgm:cxn modelId="{E6F7283E-DEC9-E245-8B8B-E0DB06AADF3B}" srcId="{9B1E3563-C1B9-854B-8E08-16CAF3380CBE}" destId="{6ACF61F3-348F-6D44-805F-1172659B3FBA}" srcOrd="2" destOrd="0" parTransId="{C3554332-0179-8D4D-8CB9-BB78BBA31E30}" sibTransId="{65795F0C-0655-CF48-A769-C204EFAA9D03}"/>
    <dgm:cxn modelId="{3F82FC3E-2199-0A46-86D7-5C8E88AC236E}" srcId="{684DFA93-46E8-BE4E-9A0F-CAD93523E1DE}" destId="{1F1BB821-6A5A-6745-B11A-7F3F8279A8DB}" srcOrd="5" destOrd="0" parTransId="{B5928850-1151-AA41-BCCC-BD8110C6FDE5}" sibTransId="{9799F6CB-F077-124B-B292-9FC23D977F6A}"/>
    <dgm:cxn modelId="{85C61E41-FE1D-894A-A9D4-0BE194ED7916}" srcId="{B74FBB5B-28FF-1F4F-899E-FA1C91C3E9B9}" destId="{5290AA0B-58BA-4E4B-8BAA-B8904E7D8335}" srcOrd="4" destOrd="0" parTransId="{FBA4EB3E-8501-2740-A337-052A72EE562D}" sibTransId="{C1D30C01-F274-8D40-8623-11A754D11C6A}"/>
    <dgm:cxn modelId="{8586EE44-AE57-5641-9151-7F3A4B910D3C}" srcId="{E8F05029-31F6-5A4B-8443-BE0EC474E58E}" destId="{2FFB0776-2BAD-F044-B5D1-28F171D9A826}" srcOrd="0" destOrd="0" parTransId="{6EC01327-59E2-5E47-A4B7-AA0BFA406850}" sibTransId="{791AD5FC-E043-E649-AB7B-751F3E676689}"/>
    <dgm:cxn modelId="{572D154A-430B-D04F-AADE-F5BFA0BEB5F9}" type="presOf" srcId="{E3AAAE81-ABBE-1A4E-8457-9D7B364BCD74}" destId="{B614FB98-F7C3-3444-8CD5-92897E447C08}" srcOrd="0" destOrd="0" presId="urn:microsoft.com/office/officeart/2005/8/layout/hierarchy4"/>
    <dgm:cxn modelId="{09E7784E-CEC4-1645-BAA2-28A0DED5BC25}" type="presOf" srcId="{7456228D-D0AB-C747-BC79-6775BA884724}" destId="{F17A0944-F8EB-C340-863A-D4E76A0E9344}" srcOrd="0" destOrd="0" presId="urn:microsoft.com/office/officeart/2005/8/layout/hierarchy4"/>
    <dgm:cxn modelId="{7E834D52-68B6-814C-8A35-CD7B37FD19FD}" srcId="{684DFA93-46E8-BE4E-9A0F-CAD93523E1DE}" destId="{FCBD6836-7B8D-F249-9088-DAA073724F87}" srcOrd="3" destOrd="0" parTransId="{4464AA10-D176-E14F-85CD-409F7E52F18B}" sibTransId="{1A3A9007-1101-2042-ACAA-C0304886A8E3}"/>
    <dgm:cxn modelId="{55516158-6248-F249-8E59-5754B1916BB8}" srcId="{EBA1E6E2-83F4-774C-8D34-786CB847453C}" destId="{9B1E3563-C1B9-854B-8E08-16CAF3380CBE}" srcOrd="0" destOrd="0" parTransId="{585106B4-00D9-954E-A68D-50E739D9E4C2}" sibTransId="{A06E2E56-6FE9-8F47-9D13-6EA2D1906845}"/>
    <dgm:cxn modelId="{68FE685E-5F76-3F40-937D-3C4AE3C1A2BC}" type="presOf" srcId="{A6C2D215-8B81-7C43-A01E-C45906FF5F90}" destId="{EE807A12-3006-EE42-AB71-1F874EEA55FF}" srcOrd="0" destOrd="0" presId="urn:microsoft.com/office/officeart/2005/8/layout/hierarchy4"/>
    <dgm:cxn modelId="{718FFF60-D49E-1A48-82C2-DAB71EACE562}" type="presOf" srcId="{5F57C49C-99EA-7043-BC5B-F92D4792A2D6}" destId="{D849BB6E-3130-F249-8C07-4D6D61EBDDBF}" srcOrd="0" destOrd="0" presId="urn:microsoft.com/office/officeart/2005/8/layout/hierarchy4"/>
    <dgm:cxn modelId="{B9FF1662-F0C5-F34D-9C98-78F60C88229E}" type="presOf" srcId="{E8F05029-31F6-5A4B-8443-BE0EC474E58E}" destId="{DF29A271-2959-304E-9741-639A5F905820}" srcOrd="0" destOrd="0" presId="urn:microsoft.com/office/officeart/2005/8/layout/hierarchy4"/>
    <dgm:cxn modelId="{A9AD2165-84E4-0742-B237-06E3BB13E43A}" type="presOf" srcId="{5290AA0B-58BA-4E4B-8BAA-B8904E7D8335}" destId="{AEBE09B8-998F-A448-AE83-90D8BE45F5BE}" srcOrd="0" destOrd="0" presId="urn:microsoft.com/office/officeart/2005/8/layout/hierarchy4"/>
    <dgm:cxn modelId="{E9A75466-21B5-4D43-9852-C6A7E856B741}" srcId="{E8F05029-31F6-5A4B-8443-BE0EC474E58E}" destId="{25F36C95-6669-2844-A33C-671549B34D45}" srcOrd="1" destOrd="0" parTransId="{F8834BF4-4123-5B4A-818A-1D3EF1E93D3E}" sibTransId="{EBBFA5B0-8AAF-894A-82A0-82487047FAD0}"/>
    <dgm:cxn modelId="{6E7EDD67-5C9A-B04C-8A94-DDA8D8AA24F4}" type="presOf" srcId="{62A2ADFD-1465-E949-AFA8-409463FE1377}" destId="{C0516DDD-2F67-844F-ABA7-AF0AC35AA591}" srcOrd="0" destOrd="0" presId="urn:microsoft.com/office/officeart/2005/8/layout/hierarchy4"/>
    <dgm:cxn modelId="{312E3168-293D-F842-A0A8-20118DE3E905}" srcId="{B74FBB5B-28FF-1F4F-899E-FA1C91C3E9B9}" destId="{306AE858-44D5-104C-BCB9-9F62CA91EB4D}" srcOrd="0" destOrd="0" parTransId="{25E40094-1D64-FB4C-9B89-93C9B7949896}" sibTransId="{D72C494C-4003-B043-9DB7-9C42F3D2CDBD}"/>
    <dgm:cxn modelId="{8A25E168-FEEC-114A-91EB-C0DE582FD9A7}" srcId="{B74FBB5B-28FF-1F4F-899E-FA1C91C3E9B9}" destId="{45A3A957-1B33-DE4C-AFA6-BEAC03196F2B}" srcOrd="1" destOrd="0" parTransId="{8D7004FD-B89F-BB44-8DF5-B9A4BE26FCA6}" sibTransId="{EE0A4F4F-18E0-8F40-BBF7-16A25D2A609D}"/>
    <dgm:cxn modelId="{372D876B-9260-4148-9DB5-3ABB9897D88F}" type="presOf" srcId="{B74FBB5B-28FF-1F4F-899E-FA1C91C3E9B9}" destId="{B3AD777E-3D27-4144-AA1B-BD7C675E4D4C}" srcOrd="0" destOrd="0" presId="urn:microsoft.com/office/officeart/2005/8/layout/hierarchy4"/>
    <dgm:cxn modelId="{85C1DA76-9132-D146-A6E2-17FB678B7B80}" srcId="{5290AA0B-58BA-4E4B-8BAA-B8904E7D8335}" destId="{5F57C49C-99EA-7043-BC5B-F92D4792A2D6}" srcOrd="1" destOrd="0" parTransId="{83C54230-C6AB-D344-B8F7-7AE12033B9C3}" sibTransId="{DFB9061E-FEC0-4A43-B144-44623517B563}"/>
    <dgm:cxn modelId="{82086777-85E0-DB47-A0F1-356E045317A7}" srcId="{5F57C49C-99EA-7043-BC5B-F92D4792A2D6}" destId="{B9A37F6C-25A4-574F-9835-74D84C9CDB5E}" srcOrd="0" destOrd="0" parTransId="{A5831D4D-759E-D34E-B77F-E8AE74DF41F3}" sibTransId="{0E292894-AD1E-BE40-9F26-56B852006AD6}"/>
    <dgm:cxn modelId="{2785007A-71E0-D442-8F5F-C5B2588215BF}" type="presOf" srcId="{90EDC524-E50D-FF46-A9E0-E9EC0819B165}" destId="{80050ACB-849E-E640-85A8-5052E4A0F285}" srcOrd="0" destOrd="0" presId="urn:microsoft.com/office/officeart/2005/8/layout/hierarchy4"/>
    <dgm:cxn modelId="{ACBCBB7A-C0AE-BD4D-8776-9DBD53FFB49B}" srcId="{90EDC524-E50D-FF46-A9E0-E9EC0819B165}" destId="{B36C3D1C-4D05-A14B-A73D-4C083136D584}" srcOrd="2" destOrd="0" parTransId="{CC6EDE53-181F-A24B-A37D-921AEAE35877}" sibTransId="{40B6EE23-A3DF-674F-9449-A2A992FE1ACE}"/>
    <dgm:cxn modelId="{EFE6877C-609D-4A47-8663-C92D9933F0FB}" type="presOf" srcId="{2CCC2434-B41A-BB47-90E7-310771C841E1}" destId="{666A22F8-1E09-A544-B98E-F11B63510AD6}" srcOrd="0" destOrd="0" presId="urn:microsoft.com/office/officeart/2005/8/layout/hierarchy4"/>
    <dgm:cxn modelId="{99FE957D-1EBD-F54C-9411-7684CE4D5E12}" type="presOf" srcId="{9B1E3563-C1B9-854B-8E08-16CAF3380CBE}" destId="{55D603FE-50D8-6646-BBAD-5A784901A147}" srcOrd="0" destOrd="0" presId="urn:microsoft.com/office/officeart/2005/8/layout/hierarchy4"/>
    <dgm:cxn modelId="{CBDD9E7F-1901-D144-A817-3441CF0B6175}" type="presOf" srcId="{306AE858-44D5-104C-BCB9-9F62CA91EB4D}" destId="{13F617F7-E7BB-5941-BE0D-F9A8072514E5}" srcOrd="0" destOrd="0" presId="urn:microsoft.com/office/officeart/2005/8/layout/hierarchy4"/>
    <dgm:cxn modelId="{6979FF88-B486-EC4F-B357-C0B049F7D07D}" type="presOf" srcId="{FCBD6836-7B8D-F249-9088-DAA073724F87}" destId="{4CA07503-4C25-C64A-8D78-DC0D89AC3623}" srcOrd="0" destOrd="0" presId="urn:microsoft.com/office/officeart/2005/8/layout/hierarchy4"/>
    <dgm:cxn modelId="{D40C3D8D-74D5-504F-BCC4-4221623FE93C}" type="presOf" srcId="{43332621-3DD0-C945-93A4-7FF713947204}" destId="{1987DB58-33B8-F845-B822-2B97AF0B0938}" srcOrd="0" destOrd="0" presId="urn:microsoft.com/office/officeart/2005/8/layout/hierarchy4"/>
    <dgm:cxn modelId="{540FB1A4-189C-3A41-9952-9EC56872B077}" type="presOf" srcId="{BEB755C1-2F50-2943-8B49-83A1E5D9C461}" destId="{550B021E-8A98-CD4C-AC7C-F52A8A98C830}" srcOrd="0" destOrd="0" presId="urn:microsoft.com/office/officeart/2005/8/layout/hierarchy4"/>
    <dgm:cxn modelId="{971878A6-3A5B-4B4C-9FCB-766F28463B86}" srcId="{BEB755C1-2F50-2943-8B49-83A1E5D9C461}" destId="{E8F05029-31F6-5A4B-8443-BE0EC474E58E}" srcOrd="1" destOrd="0" parTransId="{77CEE9F5-5D1C-394D-9C13-3BB09378BC45}" sibTransId="{AC0E16D8-C3C5-E043-9E9B-4E7D9C03EDAE}"/>
    <dgm:cxn modelId="{176CDFAA-0CE4-124A-B0BB-FE444F7118A8}" srcId="{BEB755C1-2F50-2943-8B49-83A1E5D9C461}" destId="{EBA1E6E2-83F4-774C-8D34-786CB847453C}" srcOrd="0" destOrd="0" parTransId="{5BEEF8AC-D921-4641-9EC0-BCB0CD6AFD7E}" sibTransId="{97A7036C-5CFC-5D4C-845E-8CA5CE74DA61}"/>
    <dgm:cxn modelId="{4D31EAAF-6270-CA4E-9B75-04C6408C0B47}" srcId="{5F57C49C-99EA-7043-BC5B-F92D4792A2D6}" destId="{10C08E6F-96EE-BE44-A241-B135E6B8A40A}" srcOrd="1" destOrd="0" parTransId="{B21E5826-A93D-FA4E-9300-3DF503BBF66F}" sibTransId="{4B061437-426E-864A-85B5-E321F55A0642}"/>
    <dgm:cxn modelId="{B3BF30B7-3419-164C-90FD-362C8EE9BF18}" srcId="{684DFA93-46E8-BE4E-9A0F-CAD93523E1DE}" destId="{77241CE1-DFD8-6543-934B-82650AEF100B}" srcOrd="0" destOrd="0" parTransId="{83D235D9-0065-8943-A8B0-A25FA24C6274}" sibTransId="{370211C1-853D-A440-865F-0A7D2CCEB77B}"/>
    <dgm:cxn modelId="{36080EB8-ADC9-E44A-A2A0-BD2B1290551C}" srcId="{90EDC524-E50D-FF46-A9E0-E9EC0819B165}" destId="{684DFA93-46E8-BE4E-9A0F-CAD93523E1DE}" srcOrd="0" destOrd="0" parTransId="{F691A1E1-D1C5-E245-9317-8AE11C6B2020}" sibTransId="{2A31D6FA-18BB-DD45-96F0-47BA59B572D6}"/>
    <dgm:cxn modelId="{885C23BA-7813-7D46-9175-FE07F52C6BBC}" srcId="{E8F05029-31F6-5A4B-8443-BE0EC474E58E}" destId="{7456228D-D0AB-C747-BC79-6775BA884724}" srcOrd="2" destOrd="0" parTransId="{E2EBF330-1440-6144-A2E0-7C95E8589031}" sibTransId="{6D56F8A4-FDC3-B14F-A717-1BBBE007960B}"/>
    <dgm:cxn modelId="{A05F8ABE-E966-6A40-932E-8A3D5619152D}" srcId="{B36C3D1C-4D05-A14B-A73D-4C083136D584}" destId="{62A2ADFD-1465-E949-AFA8-409463FE1377}" srcOrd="1" destOrd="0" parTransId="{CA2A2EE6-AA01-0C41-B550-723E146F134D}" sibTransId="{4D95D6AB-AAC3-284E-AA98-C0F0F8FFC6D8}"/>
    <dgm:cxn modelId="{3BFB9CC7-C503-8943-BFBD-3FED25FDF668}" type="presOf" srcId="{684DFA93-46E8-BE4E-9A0F-CAD93523E1DE}" destId="{85C05B18-0DD4-7547-AFE1-1421D7473C71}" srcOrd="0" destOrd="0" presId="urn:microsoft.com/office/officeart/2005/8/layout/hierarchy4"/>
    <dgm:cxn modelId="{418441C9-1784-8741-9E82-BD44C22E366C}" type="presOf" srcId="{E93A09FB-3E1F-754A-B564-D955BC09953A}" destId="{31A191D8-593A-1345-A21C-36219DEAD919}" srcOrd="0" destOrd="0" presId="urn:microsoft.com/office/officeart/2005/8/layout/hierarchy4"/>
    <dgm:cxn modelId="{ADFAECCD-6850-D348-B778-92C9FCF1A515}" srcId="{B36C3D1C-4D05-A14B-A73D-4C083136D584}" destId="{E45CDC4C-F2B6-EE4F-B428-962F5AA74B16}" srcOrd="0" destOrd="0" parTransId="{FB6AE034-DAF8-7A4C-A1E4-B131113E3240}" sibTransId="{A0522532-9EC4-A047-9F5F-0C0ACF5C34A3}"/>
    <dgm:cxn modelId="{72B63FD2-9D7B-2749-8143-0E0C86BDAD00}" srcId="{684DFA93-46E8-BE4E-9A0F-CAD93523E1DE}" destId="{204A371F-2A2F-7C4A-939A-900648114551}" srcOrd="2" destOrd="0" parTransId="{7F124DF1-4383-5F49-88B4-B89DEAD3DA4B}" sibTransId="{04FABB9C-E785-7148-85CD-44D5C5003486}"/>
    <dgm:cxn modelId="{3C955BD4-83C7-2A45-AFEA-9A1B298C1DB4}" type="presOf" srcId="{45A3A957-1B33-DE4C-AFA6-BEAC03196F2B}" destId="{52DF122C-C7CA-1C4E-9260-D31EC69D2580}" srcOrd="0" destOrd="0" presId="urn:microsoft.com/office/officeart/2005/8/layout/hierarchy4"/>
    <dgm:cxn modelId="{932E6DD7-577B-0244-9A5B-2B8DF2F5B81F}" type="presOf" srcId="{EBA1E6E2-83F4-774C-8D34-786CB847453C}" destId="{B24BA2BC-363E-6F48-9ACD-CDD2F7EA444F}" srcOrd="0" destOrd="0" presId="urn:microsoft.com/office/officeart/2005/8/layout/hierarchy4"/>
    <dgm:cxn modelId="{187F8FE5-F325-4440-AF95-A8130EACD58B}" type="presOf" srcId="{B36C3D1C-4D05-A14B-A73D-4C083136D584}" destId="{08ABF105-0C03-6F46-9459-69CDCEB54274}" srcOrd="0" destOrd="0" presId="urn:microsoft.com/office/officeart/2005/8/layout/hierarchy4"/>
    <dgm:cxn modelId="{DE8B9CE8-964F-F944-9CD0-E5F456C789FA}" type="presOf" srcId="{B9A37F6C-25A4-574F-9835-74D84C9CDB5E}" destId="{E50CCAFE-E037-6F42-B7E1-43A9DE86796B}" srcOrd="0" destOrd="0" presId="urn:microsoft.com/office/officeart/2005/8/layout/hierarchy4"/>
    <dgm:cxn modelId="{0C1A16E9-B0FD-DD4D-A586-D5EEA49A6CC9}" type="presOf" srcId="{2FFB0776-2BAD-F044-B5D1-28F171D9A826}" destId="{BE3A646A-6EA0-8448-BF8A-4D6CE48FC780}" srcOrd="0" destOrd="0" presId="urn:microsoft.com/office/officeart/2005/8/layout/hierarchy4"/>
    <dgm:cxn modelId="{8F805EED-7275-2E44-8B45-47D75A87F1B5}" type="presOf" srcId="{5A476B4E-A305-A64F-85D5-A510272D9FAC}" destId="{A7C68B75-FACC-4C4B-A244-29C55AFE7B17}" srcOrd="0" destOrd="0" presId="urn:microsoft.com/office/officeart/2005/8/layout/hierarchy4"/>
    <dgm:cxn modelId="{45F879F0-ABA7-8247-95A8-5CE5909094C2}" srcId="{B36C3D1C-4D05-A14B-A73D-4C083136D584}" destId="{43332621-3DD0-C945-93A4-7FF713947204}" srcOrd="2" destOrd="0" parTransId="{83DCEF4C-9061-E141-8D90-3F8D87F6F0CA}" sibTransId="{883F49CB-D3B3-7041-BE9E-36924CDE31FA}"/>
    <dgm:cxn modelId="{2C7204F5-9661-774A-B474-BE69C7F8855A}" srcId="{9B1E3563-C1B9-854B-8E08-16CAF3380CBE}" destId="{2CCC2434-B41A-BB47-90E7-310771C841E1}" srcOrd="1" destOrd="0" parTransId="{93FC773A-60D4-904C-BBFF-9A5750011EF0}" sibTransId="{BAED51B8-8F50-5547-BE90-953C24FAFC35}"/>
    <dgm:cxn modelId="{1BA69EFA-3816-EC46-B664-73C45D508EE2}" srcId="{684DFA93-46E8-BE4E-9A0F-CAD93523E1DE}" destId="{5A476B4E-A305-A64F-85D5-A510272D9FAC}" srcOrd="1" destOrd="0" parTransId="{EFFFC850-1750-7D44-8C94-E89850936E82}" sibTransId="{752CFD64-F4E9-7241-8D5F-A1D74679A2EC}"/>
    <dgm:cxn modelId="{F9B6D937-B184-4143-AB13-F8137F3536A4}" type="presParOf" srcId="{550B021E-8A98-CD4C-AC7C-F52A8A98C830}" destId="{DDE28E94-4ACE-B44C-9B21-492BC66CEB8F}" srcOrd="0" destOrd="0" presId="urn:microsoft.com/office/officeart/2005/8/layout/hierarchy4"/>
    <dgm:cxn modelId="{86040F5D-8A8A-6D49-AE3D-EBE352767DBE}" type="presParOf" srcId="{DDE28E94-4ACE-B44C-9B21-492BC66CEB8F}" destId="{B24BA2BC-363E-6F48-9ACD-CDD2F7EA444F}" srcOrd="0" destOrd="0" presId="urn:microsoft.com/office/officeart/2005/8/layout/hierarchy4"/>
    <dgm:cxn modelId="{35148F12-D0AB-6D4C-8456-51F5F8CCCE88}" type="presParOf" srcId="{DDE28E94-4ACE-B44C-9B21-492BC66CEB8F}" destId="{09832068-5344-8246-A47A-630ADA763E00}" srcOrd="1" destOrd="0" presId="urn:microsoft.com/office/officeart/2005/8/layout/hierarchy4"/>
    <dgm:cxn modelId="{AF010C21-B269-4E44-8FD8-6F11E2915561}" type="presParOf" srcId="{DDE28E94-4ACE-B44C-9B21-492BC66CEB8F}" destId="{B7CB76BC-0334-1D4B-89B1-DA9347EBFC11}" srcOrd="2" destOrd="0" presId="urn:microsoft.com/office/officeart/2005/8/layout/hierarchy4"/>
    <dgm:cxn modelId="{CD8683F6-A1E9-9943-8712-1A3C136B701E}" type="presParOf" srcId="{B7CB76BC-0334-1D4B-89B1-DA9347EBFC11}" destId="{4C77F952-98D3-7146-AA0B-C93B7335EBD3}" srcOrd="0" destOrd="0" presId="urn:microsoft.com/office/officeart/2005/8/layout/hierarchy4"/>
    <dgm:cxn modelId="{A3384C82-42B6-B14E-A2E2-DDEE58846D9C}" type="presParOf" srcId="{4C77F952-98D3-7146-AA0B-C93B7335EBD3}" destId="{55D603FE-50D8-6646-BBAD-5A784901A147}" srcOrd="0" destOrd="0" presId="urn:microsoft.com/office/officeart/2005/8/layout/hierarchy4"/>
    <dgm:cxn modelId="{C9ABCC5B-34B4-8F40-9766-E107B95BFE22}" type="presParOf" srcId="{4C77F952-98D3-7146-AA0B-C93B7335EBD3}" destId="{9EA9B9D4-69DD-9745-B1CE-3CAD7623A7C1}" srcOrd="1" destOrd="0" presId="urn:microsoft.com/office/officeart/2005/8/layout/hierarchy4"/>
    <dgm:cxn modelId="{2126F8BD-2563-AB48-90DE-EE69A60A9761}" type="presParOf" srcId="{4C77F952-98D3-7146-AA0B-C93B7335EBD3}" destId="{AD830AE1-6DB4-4E40-802E-90EFB58C3BE7}" srcOrd="2" destOrd="0" presId="urn:microsoft.com/office/officeart/2005/8/layout/hierarchy4"/>
    <dgm:cxn modelId="{5BCE6171-A216-654D-B433-BCA68D3B0173}" type="presParOf" srcId="{AD830AE1-6DB4-4E40-802E-90EFB58C3BE7}" destId="{3329CE7D-5F30-9743-B76D-1C0E01D70F35}" srcOrd="0" destOrd="0" presId="urn:microsoft.com/office/officeart/2005/8/layout/hierarchy4"/>
    <dgm:cxn modelId="{0089F415-EF63-5941-A732-5D2F11F2215E}" type="presParOf" srcId="{3329CE7D-5F30-9743-B76D-1C0E01D70F35}" destId="{31A191D8-593A-1345-A21C-36219DEAD919}" srcOrd="0" destOrd="0" presId="urn:microsoft.com/office/officeart/2005/8/layout/hierarchy4"/>
    <dgm:cxn modelId="{9EF3FCF2-AE6B-AF43-8D9C-036D8FE7F44A}" type="presParOf" srcId="{3329CE7D-5F30-9743-B76D-1C0E01D70F35}" destId="{30648C48-9863-3942-A03D-B5EA31295F70}" srcOrd="1" destOrd="0" presId="urn:microsoft.com/office/officeart/2005/8/layout/hierarchy4"/>
    <dgm:cxn modelId="{89503D69-12CD-1E4E-A7AA-DD25F63FF988}" type="presParOf" srcId="{AD830AE1-6DB4-4E40-802E-90EFB58C3BE7}" destId="{AEBC7BE1-C67D-5E41-89DC-35941C35B7D7}" srcOrd="1" destOrd="0" presId="urn:microsoft.com/office/officeart/2005/8/layout/hierarchy4"/>
    <dgm:cxn modelId="{EF895E36-9B56-DB47-B696-70B5D61E06DC}" type="presParOf" srcId="{AD830AE1-6DB4-4E40-802E-90EFB58C3BE7}" destId="{FA047172-C824-EF4E-B85A-9B194580F7A2}" srcOrd="2" destOrd="0" presId="urn:microsoft.com/office/officeart/2005/8/layout/hierarchy4"/>
    <dgm:cxn modelId="{43804996-CF18-BB46-8AB0-30AB7EF4BC59}" type="presParOf" srcId="{FA047172-C824-EF4E-B85A-9B194580F7A2}" destId="{666A22F8-1E09-A544-B98E-F11B63510AD6}" srcOrd="0" destOrd="0" presId="urn:microsoft.com/office/officeart/2005/8/layout/hierarchy4"/>
    <dgm:cxn modelId="{8F20E3DE-CA6F-7346-BB99-81D24653271C}" type="presParOf" srcId="{FA047172-C824-EF4E-B85A-9B194580F7A2}" destId="{D5F849B6-1C11-F840-A685-7B65FA35FA0C}" srcOrd="1" destOrd="0" presId="urn:microsoft.com/office/officeart/2005/8/layout/hierarchy4"/>
    <dgm:cxn modelId="{874E34B3-0AA7-BF4E-A2F9-21458210B34F}" type="presParOf" srcId="{AD830AE1-6DB4-4E40-802E-90EFB58C3BE7}" destId="{B4D010D1-E4ED-0442-B018-2C189BEF15D0}" srcOrd="3" destOrd="0" presId="urn:microsoft.com/office/officeart/2005/8/layout/hierarchy4"/>
    <dgm:cxn modelId="{F29FFB3C-D515-0E42-80BA-EDE65E9F6838}" type="presParOf" srcId="{AD830AE1-6DB4-4E40-802E-90EFB58C3BE7}" destId="{A9753317-C0D4-BA4E-BF67-4BED95F1E08D}" srcOrd="4" destOrd="0" presId="urn:microsoft.com/office/officeart/2005/8/layout/hierarchy4"/>
    <dgm:cxn modelId="{FC949EEA-94E1-7C40-AF1B-0F83BB348B95}" type="presParOf" srcId="{A9753317-C0D4-BA4E-BF67-4BED95F1E08D}" destId="{86E691D8-B13B-8143-9CD7-A2314F4A478D}" srcOrd="0" destOrd="0" presId="urn:microsoft.com/office/officeart/2005/8/layout/hierarchy4"/>
    <dgm:cxn modelId="{2C58A1A1-22FD-FA43-9A5E-EB8162A8DC00}" type="presParOf" srcId="{A9753317-C0D4-BA4E-BF67-4BED95F1E08D}" destId="{C0CD4884-BEC4-AC4F-926D-C1CBD124831B}" srcOrd="1" destOrd="0" presId="urn:microsoft.com/office/officeart/2005/8/layout/hierarchy4"/>
    <dgm:cxn modelId="{E2B37961-75B8-E64A-83F7-ED3DE0AB44DB}" type="presParOf" srcId="{550B021E-8A98-CD4C-AC7C-F52A8A98C830}" destId="{31C2BD96-66AD-F740-8C07-7DD99599FEDA}" srcOrd="1" destOrd="0" presId="urn:microsoft.com/office/officeart/2005/8/layout/hierarchy4"/>
    <dgm:cxn modelId="{AEC31120-B2C6-8043-B473-D34BAB37B582}" type="presParOf" srcId="{550B021E-8A98-CD4C-AC7C-F52A8A98C830}" destId="{D4578C6B-758C-FE42-ACF6-1846BA8D47D5}" srcOrd="2" destOrd="0" presId="urn:microsoft.com/office/officeart/2005/8/layout/hierarchy4"/>
    <dgm:cxn modelId="{3B724B0A-325C-CF4A-B93F-F1A8B19CAD6C}" type="presParOf" srcId="{D4578C6B-758C-FE42-ACF6-1846BA8D47D5}" destId="{DF29A271-2959-304E-9741-639A5F905820}" srcOrd="0" destOrd="0" presId="urn:microsoft.com/office/officeart/2005/8/layout/hierarchy4"/>
    <dgm:cxn modelId="{542CF6DF-F333-3843-A943-7CE1CAF9B258}" type="presParOf" srcId="{D4578C6B-758C-FE42-ACF6-1846BA8D47D5}" destId="{BE3852E6-8BB2-F445-AE97-1719CCDDB2C9}" srcOrd="1" destOrd="0" presId="urn:microsoft.com/office/officeart/2005/8/layout/hierarchy4"/>
    <dgm:cxn modelId="{E60DF08A-D484-D741-A6D8-7BF95342E8D7}" type="presParOf" srcId="{D4578C6B-758C-FE42-ACF6-1846BA8D47D5}" destId="{6A28F2C5-9AB2-B84B-97BD-523E61126C63}" srcOrd="2" destOrd="0" presId="urn:microsoft.com/office/officeart/2005/8/layout/hierarchy4"/>
    <dgm:cxn modelId="{27133E0D-7C29-EF47-80FF-AB1133875B0A}" type="presParOf" srcId="{6A28F2C5-9AB2-B84B-97BD-523E61126C63}" destId="{0BD53958-4CA1-5948-948D-36B599211766}" srcOrd="0" destOrd="0" presId="urn:microsoft.com/office/officeart/2005/8/layout/hierarchy4"/>
    <dgm:cxn modelId="{DEF7B549-D72F-5D4F-8B16-CA251018150D}" type="presParOf" srcId="{0BD53958-4CA1-5948-948D-36B599211766}" destId="{BE3A646A-6EA0-8448-BF8A-4D6CE48FC780}" srcOrd="0" destOrd="0" presId="urn:microsoft.com/office/officeart/2005/8/layout/hierarchy4"/>
    <dgm:cxn modelId="{EE26A12D-3BDB-8A4C-93A8-42F4A44315FC}" type="presParOf" srcId="{0BD53958-4CA1-5948-948D-36B599211766}" destId="{87E7FCF4-8C1A-0B41-AD8C-A864980B6A40}" srcOrd="1" destOrd="0" presId="urn:microsoft.com/office/officeart/2005/8/layout/hierarchy4"/>
    <dgm:cxn modelId="{5E004E4E-08D7-604D-A2DE-5E2AFD4EBEC6}" type="presParOf" srcId="{6A28F2C5-9AB2-B84B-97BD-523E61126C63}" destId="{D527FCBB-020D-424B-A318-EDE293E0A26F}" srcOrd="1" destOrd="0" presId="urn:microsoft.com/office/officeart/2005/8/layout/hierarchy4"/>
    <dgm:cxn modelId="{72C127AE-ABAB-3D4F-905C-8C191CF966E5}" type="presParOf" srcId="{6A28F2C5-9AB2-B84B-97BD-523E61126C63}" destId="{78411DE2-BA21-7940-8B91-C1B4C52EF364}" srcOrd="2" destOrd="0" presId="urn:microsoft.com/office/officeart/2005/8/layout/hierarchy4"/>
    <dgm:cxn modelId="{F2712B5C-6BC4-384E-ABC0-99C0765A34CA}" type="presParOf" srcId="{78411DE2-BA21-7940-8B91-C1B4C52EF364}" destId="{36E5B66A-8C56-9149-B46F-DE8FA66DD732}" srcOrd="0" destOrd="0" presId="urn:microsoft.com/office/officeart/2005/8/layout/hierarchy4"/>
    <dgm:cxn modelId="{6D0C38A8-0928-B043-BC03-D1A7A152D47E}" type="presParOf" srcId="{78411DE2-BA21-7940-8B91-C1B4C52EF364}" destId="{00991B31-F443-DD47-A30A-79C8779BDB53}" srcOrd="1" destOrd="0" presId="urn:microsoft.com/office/officeart/2005/8/layout/hierarchy4"/>
    <dgm:cxn modelId="{8970FAF1-21F7-7A49-819B-C906EFF94C2F}" type="presParOf" srcId="{6A28F2C5-9AB2-B84B-97BD-523E61126C63}" destId="{01D5CF81-095F-5848-A197-E4456EBAF885}" srcOrd="3" destOrd="0" presId="urn:microsoft.com/office/officeart/2005/8/layout/hierarchy4"/>
    <dgm:cxn modelId="{69D1B2FE-E8D8-D141-A33E-50CAEA64F3F2}" type="presParOf" srcId="{6A28F2C5-9AB2-B84B-97BD-523E61126C63}" destId="{6DD4CFD1-42EC-EE42-8478-B9B4B034ACD7}" srcOrd="4" destOrd="0" presId="urn:microsoft.com/office/officeart/2005/8/layout/hierarchy4"/>
    <dgm:cxn modelId="{EBEE4777-400F-3140-B40B-7943DFAFF977}" type="presParOf" srcId="{6DD4CFD1-42EC-EE42-8478-B9B4B034ACD7}" destId="{F17A0944-F8EB-C340-863A-D4E76A0E9344}" srcOrd="0" destOrd="0" presId="urn:microsoft.com/office/officeart/2005/8/layout/hierarchy4"/>
    <dgm:cxn modelId="{7581466C-95F1-5743-BA12-2A4F4BD2A4D9}" type="presParOf" srcId="{6DD4CFD1-42EC-EE42-8478-B9B4B034ACD7}" destId="{D2111A35-2D1D-8141-BB6A-FBE16C19B5EF}" srcOrd="1" destOrd="0" presId="urn:microsoft.com/office/officeart/2005/8/layout/hierarchy4"/>
    <dgm:cxn modelId="{B9387AD4-4B3D-7B41-B92B-22DFACAA4B14}" type="presParOf" srcId="{550B021E-8A98-CD4C-AC7C-F52A8A98C830}" destId="{08E86DFF-85BC-404B-9CA4-ED1C63285C08}" srcOrd="3" destOrd="0" presId="urn:microsoft.com/office/officeart/2005/8/layout/hierarchy4"/>
    <dgm:cxn modelId="{B1B17B14-9982-D245-8D66-DF597E37CC91}" type="presParOf" srcId="{550B021E-8A98-CD4C-AC7C-F52A8A98C830}" destId="{2485C5BE-FD04-144B-86EE-E801DDE397A2}" srcOrd="4" destOrd="0" presId="urn:microsoft.com/office/officeart/2005/8/layout/hierarchy4"/>
    <dgm:cxn modelId="{2ED20E50-E231-FB49-B363-115BA1845699}" type="presParOf" srcId="{2485C5BE-FD04-144B-86EE-E801DDE397A2}" destId="{80050ACB-849E-E640-85A8-5052E4A0F285}" srcOrd="0" destOrd="0" presId="urn:microsoft.com/office/officeart/2005/8/layout/hierarchy4"/>
    <dgm:cxn modelId="{9228E4A3-1AB9-F043-999D-C9B14311F2AC}" type="presParOf" srcId="{2485C5BE-FD04-144B-86EE-E801DDE397A2}" destId="{58A859DA-39FA-E643-9499-C230833452A3}" srcOrd="1" destOrd="0" presId="urn:microsoft.com/office/officeart/2005/8/layout/hierarchy4"/>
    <dgm:cxn modelId="{A9C30682-1EED-6C4C-A4AB-746618660267}" type="presParOf" srcId="{2485C5BE-FD04-144B-86EE-E801DDE397A2}" destId="{CD16E7C8-B765-3A4A-89F7-80E43D74CFB8}" srcOrd="2" destOrd="0" presId="urn:microsoft.com/office/officeart/2005/8/layout/hierarchy4"/>
    <dgm:cxn modelId="{567F8E1C-D4E7-6A49-A8C4-19A94BADAA73}" type="presParOf" srcId="{CD16E7C8-B765-3A4A-89F7-80E43D74CFB8}" destId="{04C2D574-B845-B143-83EF-60D98F6CE40B}" srcOrd="0" destOrd="0" presId="urn:microsoft.com/office/officeart/2005/8/layout/hierarchy4"/>
    <dgm:cxn modelId="{CA1B97CF-CA4D-0F45-ABA3-08244F16F106}" type="presParOf" srcId="{04C2D574-B845-B143-83EF-60D98F6CE40B}" destId="{85C05B18-0DD4-7547-AFE1-1421D7473C71}" srcOrd="0" destOrd="0" presId="urn:microsoft.com/office/officeart/2005/8/layout/hierarchy4"/>
    <dgm:cxn modelId="{B06B3E01-48C7-9D4B-8278-3B7C2BF45C33}" type="presParOf" srcId="{04C2D574-B845-B143-83EF-60D98F6CE40B}" destId="{B26880FA-7909-F440-9EC7-C62F39EAAD91}" srcOrd="1" destOrd="0" presId="urn:microsoft.com/office/officeart/2005/8/layout/hierarchy4"/>
    <dgm:cxn modelId="{A9381FC1-9D6A-FA4D-8285-C93C6447E391}" type="presParOf" srcId="{04C2D574-B845-B143-83EF-60D98F6CE40B}" destId="{898433B1-C323-F941-873A-995CFF880A53}" srcOrd="2" destOrd="0" presId="urn:microsoft.com/office/officeart/2005/8/layout/hierarchy4"/>
    <dgm:cxn modelId="{EE494AF1-46C9-7F44-965D-D0781DD913A0}" type="presParOf" srcId="{898433B1-C323-F941-873A-995CFF880A53}" destId="{C60AA49E-088D-864F-9D71-E40969DFF0DD}" srcOrd="0" destOrd="0" presId="urn:microsoft.com/office/officeart/2005/8/layout/hierarchy4"/>
    <dgm:cxn modelId="{A1EA481E-0C6A-6246-8074-FF75ACAE7E07}" type="presParOf" srcId="{C60AA49E-088D-864F-9D71-E40969DFF0DD}" destId="{D5DDD6A1-480B-6249-B39C-5BE028792FBA}" srcOrd="0" destOrd="0" presId="urn:microsoft.com/office/officeart/2005/8/layout/hierarchy4"/>
    <dgm:cxn modelId="{6FA30143-93F3-BE4C-AC1B-F02FF8001192}" type="presParOf" srcId="{C60AA49E-088D-864F-9D71-E40969DFF0DD}" destId="{FE8A732C-BBB5-784E-BC98-E65658AB02EA}" srcOrd="1" destOrd="0" presId="urn:microsoft.com/office/officeart/2005/8/layout/hierarchy4"/>
    <dgm:cxn modelId="{F7274ACA-375D-E744-AA86-D34789EABA60}" type="presParOf" srcId="{898433B1-C323-F941-873A-995CFF880A53}" destId="{13719E67-4F95-FB40-B11A-46F411377F82}" srcOrd="1" destOrd="0" presId="urn:microsoft.com/office/officeart/2005/8/layout/hierarchy4"/>
    <dgm:cxn modelId="{30DE2AFB-0030-C741-A3DD-0EE07D18C81E}" type="presParOf" srcId="{898433B1-C323-F941-873A-995CFF880A53}" destId="{13733CFE-3806-2F4B-BB1A-AB73C1F6848C}" srcOrd="2" destOrd="0" presId="urn:microsoft.com/office/officeart/2005/8/layout/hierarchy4"/>
    <dgm:cxn modelId="{93C4AD0A-8C0B-434E-BA5B-987C462A622A}" type="presParOf" srcId="{13733CFE-3806-2F4B-BB1A-AB73C1F6848C}" destId="{A7C68B75-FACC-4C4B-A244-29C55AFE7B17}" srcOrd="0" destOrd="0" presId="urn:microsoft.com/office/officeart/2005/8/layout/hierarchy4"/>
    <dgm:cxn modelId="{2E2B14AE-22C9-5348-A911-22B0165CD2DB}" type="presParOf" srcId="{13733CFE-3806-2F4B-BB1A-AB73C1F6848C}" destId="{8F684384-5CD3-D642-A249-7CB7E985E899}" srcOrd="1" destOrd="0" presId="urn:microsoft.com/office/officeart/2005/8/layout/hierarchy4"/>
    <dgm:cxn modelId="{1222AFD6-A5C8-C54C-8FBF-DDFDD6E01B2F}" type="presParOf" srcId="{898433B1-C323-F941-873A-995CFF880A53}" destId="{CB40654E-747D-4647-9A6E-1C5EDCBEAFA6}" srcOrd="3" destOrd="0" presId="urn:microsoft.com/office/officeart/2005/8/layout/hierarchy4"/>
    <dgm:cxn modelId="{8292B144-17C5-734C-924C-50591C5757D7}" type="presParOf" srcId="{898433B1-C323-F941-873A-995CFF880A53}" destId="{C2047BFE-CE4A-7C49-8196-6C30B9FC48AF}" srcOrd="4" destOrd="0" presId="urn:microsoft.com/office/officeart/2005/8/layout/hierarchy4"/>
    <dgm:cxn modelId="{988A27DA-635B-734F-BF19-7089D0526FD3}" type="presParOf" srcId="{C2047BFE-CE4A-7C49-8196-6C30B9FC48AF}" destId="{846807C6-8429-F747-BF48-3B6FB559E23F}" srcOrd="0" destOrd="0" presId="urn:microsoft.com/office/officeart/2005/8/layout/hierarchy4"/>
    <dgm:cxn modelId="{94C9106C-181C-7C44-B2CE-9985B6091558}" type="presParOf" srcId="{C2047BFE-CE4A-7C49-8196-6C30B9FC48AF}" destId="{37124EC8-BF16-4042-8001-B7F296CE61BD}" srcOrd="1" destOrd="0" presId="urn:microsoft.com/office/officeart/2005/8/layout/hierarchy4"/>
    <dgm:cxn modelId="{66495D67-35DF-2D49-BF27-36AEA186EE7D}" type="presParOf" srcId="{898433B1-C323-F941-873A-995CFF880A53}" destId="{2EE3B156-5D17-F44B-BAC6-BAF222F9FA40}" srcOrd="5" destOrd="0" presId="urn:microsoft.com/office/officeart/2005/8/layout/hierarchy4"/>
    <dgm:cxn modelId="{C76DEE97-E541-9C49-AA5E-D4E0F40EF639}" type="presParOf" srcId="{898433B1-C323-F941-873A-995CFF880A53}" destId="{7E95287F-0C7C-2846-A6C5-1099A49FD52A}" srcOrd="6" destOrd="0" presId="urn:microsoft.com/office/officeart/2005/8/layout/hierarchy4"/>
    <dgm:cxn modelId="{554F6795-13F8-6942-AFDB-8B5A9B4CF68F}" type="presParOf" srcId="{7E95287F-0C7C-2846-A6C5-1099A49FD52A}" destId="{4CA07503-4C25-C64A-8D78-DC0D89AC3623}" srcOrd="0" destOrd="0" presId="urn:microsoft.com/office/officeart/2005/8/layout/hierarchy4"/>
    <dgm:cxn modelId="{54BA8E5F-376F-5842-A97B-85C9867D7DF5}" type="presParOf" srcId="{7E95287F-0C7C-2846-A6C5-1099A49FD52A}" destId="{3A19FAAD-79BA-354D-B6D2-2557CC27C521}" srcOrd="1" destOrd="0" presId="urn:microsoft.com/office/officeart/2005/8/layout/hierarchy4"/>
    <dgm:cxn modelId="{3A767C55-50D4-454B-8DFB-161C88B1448A}" type="presParOf" srcId="{898433B1-C323-F941-873A-995CFF880A53}" destId="{68B26BAE-B5D7-F540-B11B-53C0DA2CD661}" srcOrd="7" destOrd="0" presId="urn:microsoft.com/office/officeart/2005/8/layout/hierarchy4"/>
    <dgm:cxn modelId="{FF538F1D-9BB3-584E-84EE-649ECFE1937C}" type="presParOf" srcId="{898433B1-C323-F941-873A-995CFF880A53}" destId="{0EB1F96C-3629-9943-8EF3-84FB1DE6403A}" srcOrd="8" destOrd="0" presId="urn:microsoft.com/office/officeart/2005/8/layout/hierarchy4"/>
    <dgm:cxn modelId="{DEA97CB0-CC9E-2B41-8B9A-03C3B7053668}" type="presParOf" srcId="{0EB1F96C-3629-9943-8EF3-84FB1DE6403A}" destId="{EE807A12-3006-EE42-AB71-1F874EEA55FF}" srcOrd="0" destOrd="0" presId="urn:microsoft.com/office/officeart/2005/8/layout/hierarchy4"/>
    <dgm:cxn modelId="{C616A9CE-9510-8442-B4B3-D68FE796BFE6}" type="presParOf" srcId="{0EB1F96C-3629-9943-8EF3-84FB1DE6403A}" destId="{D833278C-2B81-9242-B80E-AAF8D902F714}" srcOrd="1" destOrd="0" presId="urn:microsoft.com/office/officeart/2005/8/layout/hierarchy4"/>
    <dgm:cxn modelId="{0B9321A9-9391-864E-8457-0ACFBDF2FF03}" type="presParOf" srcId="{898433B1-C323-F941-873A-995CFF880A53}" destId="{6DAC8CD7-C216-4B46-8464-19D2E263D5EB}" srcOrd="9" destOrd="0" presId="urn:microsoft.com/office/officeart/2005/8/layout/hierarchy4"/>
    <dgm:cxn modelId="{F82473A4-F8EC-5545-BF19-94164E647802}" type="presParOf" srcId="{898433B1-C323-F941-873A-995CFF880A53}" destId="{325C29C5-E889-DD4F-993E-97F79EF3AF46}" srcOrd="10" destOrd="0" presId="urn:microsoft.com/office/officeart/2005/8/layout/hierarchy4"/>
    <dgm:cxn modelId="{9D0057E0-238F-6E4B-A622-5A72B91D18D3}" type="presParOf" srcId="{325C29C5-E889-DD4F-993E-97F79EF3AF46}" destId="{24DE9CF4-64E1-504F-865A-12CF4D66985F}" srcOrd="0" destOrd="0" presId="urn:microsoft.com/office/officeart/2005/8/layout/hierarchy4"/>
    <dgm:cxn modelId="{6975AB7F-B438-6C4D-B10F-4A0F1ECAF6CA}" type="presParOf" srcId="{325C29C5-E889-DD4F-993E-97F79EF3AF46}" destId="{C9AB84B1-0330-824D-B553-4EAB6206D979}" srcOrd="1" destOrd="0" presId="urn:microsoft.com/office/officeart/2005/8/layout/hierarchy4"/>
    <dgm:cxn modelId="{BBE80E22-CBAD-A74F-96B7-AE9FA5028FCE}" type="presParOf" srcId="{CD16E7C8-B765-3A4A-89F7-80E43D74CFB8}" destId="{B123556C-429B-0143-8FF7-136AE2B718DB}" srcOrd="1" destOrd="0" presId="urn:microsoft.com/office/officeart/2005/8/layout/hierarchy4"/>
    <dgm:cxn modelId="{5AEAE3E3-2B51-BD46-9C52-62FC8945D557}" type="presParOf" srcId="{CD16E7C8-B765-3A4A-89F7-80E43D74CFB8}" destId="{BF0F7FAC-9146-8846-B820-A09C5B65EAD5}" srcOrd="2" destOrd="0" presId="urn:microsoft.com/office/officeart/2005/8/layout/hierarchy4"/>
    <dgm:cxn modelId="{0FD174AB-4838-824D-99E0-3F1469A44AB3}" type="presParOf" srcId="{BF0F7FAC-9146-8846-B820-A09C5B65EAD5}" destId="{B3AD777E-3D27-4144-AA1B-BD7C675E4D4C}" srcOrd="0" destOrd="0" presId="urn:microsoft.com/office/officeart/2005/8/layout/hierarchy4"/>
    <dgm:cxn modelId="{6F5FF1C9-4B06-1A4C-87D5-B855BF7D03A2}" type="presParOf" srcId="{BF0F7FAC-9146-8846-B820-A09C5B65EAD5}" destId="{967985A5-2278-4641-A62C-C7B81AB4E662}" srcOrd="1" destOrd="0" presId="urn:microsoft.com/office/officeart/2005/8/layout/hierarchy4"/>
    <dgm:cxn modelId="{B873C0C9-CEA1-BE4D-85F5-69DF15E226A2}" type="presParOf" srcId="{BF0F7FAC-9146-8846-B820-A09C5B65EAD5}" destId="{21840094-4AEE-2D4D-8342-B0DA652F64C9}" srcOrd="2" destOrd="0" presId="urn:microsoft.com/office/officeart/2005/8/layout/hierarchy4"/>
    <dgm:cxn modelId="{5F6F1469-AC4B-DC43-B471-E0CA0788951B}" type="presParOf" srcId="{21840094-4AEE-2D4D-8342-B0DA652F64C9}" destId="{E65C07CB-B67B-5046-9BEE-A72133C08EA9}" srcOrd="0" destOrd="0" presId="urn:microsoft.com/office/officeart/2005/8/layout/hierarchy4"/>
    <dgm:cxn modelId="{0BFD08CA-F1AE-7841-8D06-20F5DC03910D}" type="presParOf" srcId="{E65C07CB-B67B-5046-9BEE-A72133C08EA9}" destId="{13F617F7-E7BB-5941-BE0D-F9A8072514E5}" srcOrd="0" destOrd="0" presId="urn:microsoft.com/office/officeart/2005/8/layout/hierarchy4"/>
    <dgm:cxn modelId="{7B75D1B2-8A1A-7449-A522-DD87A50AC527}" type="presParOf" srcId="{E65C07CB-B67B-5046-9BEE-A72133C08EA9}" destId="{C336847D-0023-6048-94B1-6C1AA4C1D995}" srcOrd="1" destOrd="0" presId="urn:microsoft.com/office/officeart/2005/8/layout/hierarchy4"/>
    <dgm:cxn modelId="{30594E83-B0B7-7541-9A76-ADEFDBB8BE50}" type="presParOf" srcId="{21840094-4AEE-2D4D-8342-B0DA652F64C9}" destId="{7051B178-70EF-584D-8810-3715F2EBD087}" srcOrd="1" destOrd="0" presId="urn:microsoft.com/office/officeart/2005/8/layout/hierarchy4"/>
    <dgm:cxn modelId="{2FEBED28-92A0-6242-8E48-A1A2979F816D}" type="presParOf" srcId="{21840094-4AEE-2D4D-8342-B0DA652F64C9}" destId="{4E392571-3A8E-AB4E-8D22-4156FB4DAEAD}" srcOrd="2" destOrd="0" presId="urn:microsoft.com/office/officeart/2005/8/layout/hierarchy4"/>
    <dgm:cxn modelId="{775C53E6-D74C-0443-8BEC-D130B38C3E85}" type="presParOf" srcId="{4E392571-3A8E-AB4E-8D22-4156FB4DAEAD}" destId="{52DF122C-C7CA-1C4E-9260-D31EC69D2580}" srcOrd="0" destOrd="0" presId="urn:microsoft.com/office/officeart/2005/8/layout/hierarchy4"/>
    <dgm:cxn modelId="{DEA82CDB-A493-8C41-A8EC-91EE4CCC208B}" type="presParOf" srcId="{4E392571-3A8E-AB4E-8D22-4156FB4DAEAD}" destId="{1B0C989F-3096-534A-ADAB-16EFA379AD27}" srcOrd="1" destOrd="0" presId="urn:microsoft.com/office/officeart/2005/8/layout/hierarchy4"/>
    <dgm:cxn modelId="{21AAC582-04AF-3C49-8CA4-EFE4DA9E6A66}" type="presParOf" srcId="{21840094-4AEE-2D4D-8342-B0DA652F64C9}" destId="{690BC46E-3434-344E-904E-39E438FA6E82}" srcOrd="3" destOrd="0" presId="urn:microsoft.com/office/officeart/2005/8/layout/hierarchy4"/>
    <dgm:cxn modelId="{C105C2D0-B1FB-B742-9499-87653EC9C20E}" type="presParOf" srcId="{21840094-4AEE-2D4D-8342-B0DA652F64C9}" destId="{F0401AF7-8642-A346-8769-25D665913FF2}" srcOrd="4" destOrd="0" presId="urn:microsoft.com/office/officeart/2005/8/layout/hierarchy4"/>
    <dgm:cxn modelId="{FAA274DB-78B3-B54C-A79C-E98246DB78C8}" type="presParOf" srcId="{F0401AF7-8642-A346-8769-25D665913FF2}" destId="{EF35F495-8396-E745-9C70-A7C74EE385C3}" srcOrd="0" destOrd="0" presId="urn:microsoft.com/office/officeart/2005/8/layout/hierarchy4"/>
    <dgm:cxn modelId="{DFF0506F-240E-104E-A673-C3E5B7606226}" type="presParOf" srcId="{F0401AF7-8642-A346-8769-25D665913FF2}" destId="{D93808D1-F3BD-8C46-A4AB-5A69291D00EC}" srcOrd="1" destOrd="0" presId="urn:microsoft.com/office/officeart/2005/8/layout/hierarchy4"/>
    <dgm:cxn modelId="{7DF031B8-0122-C145-AC59-7554DE63BF79}" type="presParOf" srcId="{21840094-4AEE-2D4D-8342-B0DA652F64C9}" destId="{76D47679-0E57-7040-8ECD-7CE8E444FB32}" srcOrd="5" destOrd="0" presId="urn:microsoft.com/office/officeart/2005/8/layout/hierarchy4"/>
    <dgm:cxn modelId="{78816D57-C4DF-DD4C-A33E-3EA1017EA471}" type="presParOf" srcId="{21840094-4AEE-2D4D-8342-B0DA652F64C9}" destId="{DA88646D-6B82-9F46-82B7-6C661205F7E5}" srcOrd="6" destOrd="0" presId="urn:microsoft.com/office/officeart/2005/8/layout/hierarchy4"/>
    <dgm:cxn modelId="{2803068B-550E-9A4A-83B9-B57CD57180E3}" type="presParOf" srcId="{DA88646D-6B82-9F46-82B7-6C661205F7E5}" destId="{FB08064F-085C-494B-B70B-2F8414FCBE6F}" srcOrd="0" destOrd="0" presId="urn:microsoft.com/office/officeart/2005/8/layout/hierarchy4"/>
    <dgm:cxn modelId="{D2228B3B-2E87-D049-9334-1F2DDE07DB5A}" type="presParOf" srcId="{DA88646D-6B82-9F46-82B7-6C661205F7E5}" destId="{CF54FCA7-8346-9948-A829-3632895627EC}" srcOrd="1" destOrd="0" presId="urn:microsoft.com/office/officeart/2005/8/layout/hierarchy4"/>
    <dgm:cxn modelId="{0E67D186-BAD4-E24E-B00B-0F7D2AB5360D}" type="presParOf" srcId="{21840094-4AEE-2D4D-8342-B0DA652F64C9}" destId="{51B78BFC-92DC-5B46-B30A-961288B29582}" srcOrd="7" destOrd="0" presId="urn:microsoft.com/office/officeart/2005/8/layout/hierarchy4"/>
    <dgm:cxn modelId="{8224E439-BA85-9C42-B462-C86151573CB6}" type="presParOf" srcId="{21840094-4AEE-2D4D-8342-B0DA652F64C9}" destId="{C8B03BC9-C885-1544-826D-24237D6CCC33}" srcOrd="8" destOrd="0" presId="urn:microsoft.com/office/officeart/2005/8/layout/hierarchy4"/>
    <dgm:cxn modelId="{F263535F-8411-2048-B3F3-7C33CF5711AE}" type="presParOf" srcId="{C8B03BC9-C885-1544-826D-24237D6CCC33}" destId="{AEBE09B8-998F-A448-AE83-90D8BE45F5BE}" srcOrd="0" destOrd="0" presId="urn:microsoft.com/office/officeart/2005/8/layout/hierarchy4"/>
    <dgm:cxn modelId="{0C229923-94D4-874F-893B-407E38C46A2B}" type="presParOf" srcId="{C8B03BC9-C885-1544-826D-24237D6CCC33}" destId="{DB1F9961-6A6B-C04A-A403-29BA4ED75DE0}" srcOrd="1" destOrd="0" presId="urn:microsoft.com/office/officeart/2005/8/layout/hierarchy4"/>
    <dgm:cxn modelId="{2BAD03AB-E7CC-A745-B9BD-D7BA334B9316}" type="presParOf" srcId="{C8B03BC9-C885-1544-826D-24237D6CCC33}" destId="{0B5E4510-96E3-CF42-9616-4B8D336B5B44}" srcOrd="2" destOrd="0" presId="urn:microsoft.com/office/officeart/2005/8/layout/hierarchy4"/>
    <dgm:cxn modelId="{8E08998D-FE9C-2A4A-8559-66BBFD424C81}" type="presParOf" srcId="{0B5E4510-96E3-CF42-9616-4B8D336B5B44}" destId="{87C4E9E1-4D92-4B4C-9268-D417E70C7FE5}" srcOrd="0" destOrd="0" presId="urn:microsoft.com/office/officeart/2005/8/layout/hierarchy4"/>
    <dgm:cxn modelId="{D5193DAE-8784-C14A-ACDB-C914480659B0}" type="presParOf" srcId="{87C4E9E1-4D92-4B4C-9268-D417E70C7FE5}" destId="{B614FB98-F7C3-3444-8CD5-92897E447C08}" srcOrd="0" destOrd="0" presId="urn:microsoft.com/office/officeart/2005/8/layout/hierarchy4"/>
    <dgm:cxn modelId="{E86BAE30-A205-0D4C-807E-0648BFA1816A}" type="presParOf" srcId="{87C4E9E1-4D92-4B4C-9268-D417E70C7FE5}" destId="{CB49335D-A154-8F41-9895-99E1A4FD3117}" srcOrd="1" destOrd="0" presId="urn:microsoft.com/office/officeart/2005/8/layout/hierarchy4"/>
    <dgm:cxn modelId="{F2B4852D-A3FE-364C-BF0C-F0589A83D333}" type="presParOf" srcId="{0B5E4510-96E3-CF42-9616-4B8D336B5B44}" destId="{D6BFB706-3D5A-F640-B3EE-AC1BC0AF63BD}" srcOrd="1" destOrd="0" presId="urn:microsoft.com/office/officeart/2005/8/layout/hierarchy4"/>
    <dgm:cxn modelId="{69D5F3A4-E8EE-B041-802F-4250AA01F2E3}" type="presParOf" srcId="{0B5E4510-96E3-CF42-9616-4B8D336B5B44}" destId="{C3C64A37-B350-2D45-A9E4-130BC67448B9}" srcOrd="2" destOrd="0" presId="urn:microsoft.com/office/officeart/2005/8/layout/hierarchy4"/>
    <dgm:cxn modelId="{69CDFAF3-237B-BD47-BEB5-0F9BC98B218C}" type="presParOf" srcId="{C3C64A37-B350-2D45-A9E4-130BC67448B9}" destId="{D849BB6E-3130-F249-8C07-4D6D61EBDDBF}" srcOrd="0" destOrd="0" presId="urn:microsoft.com/office/officeart/2005/8/layout/hierarchy4"/>
    <dgm:cxn modelId="{67610B9F-F0AE-0942-BE75-D992F7E4B5A4}" type="presParOf" srcId="{C3C64A37-B350-2D45-A9E4-130BC67448B9}" destId="{E932A25E-C65E-1A49-A19C-EA014FD918D4}" srcOrd="1" destOrd="0" presId="urn:microsoft.com/office/officeart/2005/8/layout/hierarchy4"/>
    <dgm:cxn modelId="{DC94DBF0-626D-8E4F-833E-170BEE4DF9AD}" type="presParOf" srcId="{C3C64A37-B350-2D45-A9E4-130BC67448B9}" destId="{D81B1189-83AC-A749-A8FE-C1E6C35A82CB}" srcOrd="2" destOrd="0" presId="urn:microsoft.com/office/officeart/2005/8/layout/hierarchy4"/>
    <dgm:cxn modelId="{499E41E8-FD80-AD41-BA03-520B152BCC6E}" type="presParOf" srcId="{D81B1189-83AC-A749-A8FE-C1E6C35A82CB}" destId="{073F31EC-B167-6141-8662-CA0BEE5ACAA0}" srcOrd="0" destOrd="0" presId="urn:microsoft.com/office/officeart/2005/8/layout/hierarchy4"/>
    <dgm:cxn modelId="{6D03E8F8-3437-E04A-A4CE-2EE0B3EC0653}" type="presParOf" srcId="{073F31EC-B167-6141-8662-CA0BEE5ACAA0}" destId="{E50CCAFE-E037-6F42-B7E1-43A9DE86796B}" srcOrd="0" destOrd="0" presId="urn:microsoft.com/office/officeart/2005/8/layout/hierarchy4"/>
    <dgm:cxn modelId="{7A3A5494-5F82-044D-B6D8-5A9AE140826B}" type="presParOf" srcId="{073F31EC-B167-6141-8662-CA0BEE5ACAA0}" destId="{FF579DBA-9BE9-804F-8A99-DC4D21780416}" srcOrd="1" destOrd="0" presId="urn:microsoft.com/office/officeart/2005/8/layout/hierarchy4"/>
    <dgm:cxn modelId="{3C000758-100D-8742-91F1-05AA9C40DBD2}" type="presParOf" srcId="{D81B1189-83AC-A749-A8FE-C1E6C35A82CB}" destId="{11A208B7-E1C3-C749-BA67-31587A6BA391}" srcOrd="1" destOrd="0" presId="urn:microsoft.com/office/officeart/2005/8/layout/hierarchy4"/>
    <dgm:cxn modelId="{4CD47230-93CE-6F4F-ACA9-24BA22A0B466}" type="presParOf" srcId="{D81B1189-83AC-A749-A8FE-C1E6C35A82CB}" destId="{2164ADDB-D7CC-3042-9861-B26B4CF5E2E8}" srcOrd="2" destOrd="0" presId="urn:microsoft.com/office/officeart/2005/8/layout/hierarchy4"/>
    <dgm:cxn modelId="{F136BCD8-DBB4-0748-953F-E70864A1D7FF}" type="presParOf" srcId="{2164ADDB-D7CC-3042-9861-B26B4CF5E2E8}" destId="{B34F9F3A-7738-C84B-9A20-1BEA0428372A}" srcOrd="0" destOrd="0" presId="urn:microsoft.com/office/officeart/2005/8/layout/hierarchy4"/>
    <dgm:cxn modelId="{82B15BB8-8E56-1E48-B4F2-6ED391AB0E48}" type="presParOf" srcId="{2164ADDB-D7CC-3042-9861-B26B4CF5E2E8}" destId="{47F3B8DC-97D3-F449-8754-3443A05903B0}" srcOrd="1" destOrd="0" presId="urn:microsoft.com/office/officeart/2005/8/layout/hierarchy4"/>
    <dgm:cxn modelId="{C9ADD1B7-DD51-F448-A273-9CB91E6DC2BD}" type="presParOf" srcId="{D81B1189-83AC-A749-A8FE-C1E6C35A82CB}" destId="{94E330E6-6611-0640-8029-DD89FFB9A23B}" srcOrd="3" destOrd="0" presId="urn:microsoft.com/office/officeart/2005/8/layout/hierarchy4"/>
    <dgm:cxn modelId="{0118519F-F0D9-B54B-A4F0-16B37CDD39C7}" type="presParOf" srcId="{D81B1189-83AC-A749-A8FE-C1E6C35A82CB}" destId="{E50F6A95-5E5B-6945-BAB5-9AE3DD666EAF}" srcOrd="4" destOrd="0" presId="urn:microsoft.com/office/officeart/2005/8/layout/hierarchy4"/>
    <dgm:cxn modelId="{FBB76278-170B-B743-B1CD-A064167144B9}" type="presParOf" srcId="{E50F6A95-5E5B-6945-BAB5-9AE3DD666EAF}" destId="{137998E4-643B-A741-84A4-B8D146CB0283}" srcOrd="0" destOrd="0" presId="urn:microsoft.com/office/officeart/2005/8/layout/hierarchy4"/>
    <dgm:cxn modelId="{1EF9E2EC-8D1D-DC48-888E-FE3AC9270993}" type="presParOf" srcId="{E50F6A95-5E5B-6945-BAB5-9AE3DD666EAF}" destId="{927EEDB7-FED4-8242-A263-C5EA83190C25}" srcOrd="1" destOrd="0" presId="urn:microsoft.com/office/officeart/2005/8/layout/hierarchy4"/>
    <dgm:cxn modelId="{D8B17C01-9554-ED49-AA22-B8420FC47861}" type="presParOf" srcId="{CD16E7C8-B765-3A4A-89F7-80E43D74CFB8}" destId="{DC7E68EE-33A0-AC4F-8345-FBFAE68DFF15}" srcOrd="3" destOrd="0" presId="urn:microsoft.com/office/officeart/2005/8/layout/hierarchy4"/>
    <dgm:cxn modelId="{7E42F6A8-0866-9048-A3B2-70D634B8B91C}" type="presParOf" srcId="{CD16E7C8-B765-3A4A-89F7-80E43D74CFB8}" destId="{A597EAE2-003D-D04D-8FCB-A028B14F5B02}" srcOrd="4" destOrd="0" presId="urn:microsoft.com/office/officeart/2005/8/layout/hierarchy4"/>
    <dgm:cxn modelId="{CE8D47B4-B149-CB4D-BA5A-904DC93F3023}" type="presParOf" srcId="{A597EAE2-003D-D04D-8FCB-A028B14F5B02}" destId="{08ABF105-0C03-6F46-9459-69CDCEB54274}" srcOrd="0" destOrd="0" presId="urn:microsoft.com/office/officeart/2005/8/layout/hierarchy4"/>
    <dgm:cxn modelId="{2F63EF85-6BA3-9F46-BB4D-41E9738DB086}" type="presParOf" srcId="{A597EAE2-003D-D04D-8FCB-A028B14F5B02}" destId="{9EDEB109-8C7B-A54F-AF8A-426D502FA347}" srcOrd="1" destOrd="0" presId="urn:microsoft.com/office/officeart/2005/8/layout/hierarchy4"/>
    <dgm:cxn modelId="{8E860290-8F56-C240-9033-7A38DEF0A9B1}" type="presParOf" srcId="{A597EAE2-003D-D04D-8FCB-A028B14F5B02}" destId="{5AA0C0F5-6AD3-EB44-A361-D16451BF4766}" srcOrd="2" destOrd="0" presId="urn:microsoft.com/office/officeart/2005/8/layout/hierarchy4"/>
    <dgm:cxn modelId="{CB55325C-F3A5-A441-9C17-B35D8032222B}" type="presParOf" srcId="{5AA0C0F5-6AD3-EB44-A361-D16451BF4766}" destId="{4251FDB2-E9E5-574E-95D3-CCD8861F8F63}" srcOrd="0" destOrd="0" presId="urn:microsoft.com/office/officeart/2005/8/layout/hierarchy4"/>
    <dgm:cxn modelId="{3DC6BE48-75CC-3340-879B-F32ADB01889D}" type="presParOf" srcId="{4251FDB2-E9E5-574E-95D3-CCD8861F8F63}" destId="{EBA2B636-6AFF-5347-B9B7-AA673B72BF2A}" srcOrd="0" destOrd="0" presId="urn:microsoft.com/office/officeart/2005/8/layout/hierarchy4"/>
    <dgm:cxn modelId="{1D4AF263-7094-3240-BC67-F98EBE0A0346}" type="presParOf" srcId="{4251FDB2-E9E5-574E-95D3-CCD8861F8F63}" destId="{3209B965-EA2A-0F4F-998F-9181E8BAA03F}" srcOrd="1" destOrd="0" presId="urn:microsoft.com/office/officeart/2005/8/layout/hierarchy4"/>
    <dgm:cxn modelId="{43A34F07-461B-E748-BAE1-A5D43EE0C830}" type="presParOf" srcId="{5AA0C0F5-6AD3-EB44-A361-D16451BF4766}" destId="{3B9CBD92-5A16-E24D-A933-DF76A224C26F}" srcOrd="1" destOrd="0" presId="urn:microsoft.com/office/officeart/2005/8/layout/hierarchy4"/>
    <dgm:cxn modelId="{248D40C6-19F3-4645-85B5-4B0CD001776D}" type="presParOf" srcId="{5AA0C0F5-6AD3-EB44-A361-D16451BF4766}" destId="{8AA1A279-64BF-AC49-83D3-B2FD9FA6D819}" srcOrd="2" destOrd="0" presId="urn:microsoft.com/office/officeart/2005/8/layout/hierarchy4"/>
    <dgm:cxn modelId="{78CBBED1-55B5-154E-998F-4FA4F333A012}" type="presParOf" srcId="{8AA1A279-64BF-AC49-83D3-B2FD9FA6D819}" destId="{C0516DDD-2F67-844F-ABA7-AF0AC35AA591}" srcOrd="0" destOrd="0" presId="urn:microsoft.com/office/officeart/2005/8/layout/hierarchy4"/>
    <dgm:cxn modelId="{31BF5A51-5C49-B24D-8538-0CACA1365A7E}" type="presParOf" srcId="{8AA1A279-64BF-AC49-83D3-B2FD9FA6D819}" destId="{63DF917A-CD8D-7643-A8F9-A17881805022}" srcOrd="1" destOrd="0" presId="urn:microsoft.com/office/officeart/2005/8/layout/hierarchy4"/>
    <dgm:cxn modelId="{4E2C17C8-9A0B-A942-A2AD-4CBC0378BA57}" type="presParOf" srcId="{5AA0C0F5-6AD3-EB44-A361-D16451BF4766}" destId="{3A6E1E36-15E1-6C4A-94AE-F9CC0F3EB8A0}" srcOrd="3" destOrd="0" presId="urn:microsoft.com/office/officeart/2005/8/layout/hierarchy4"/>
    <dgm:cxn modelId="{924D11CA-8C39-5741-A1BE-92A1878E0377}" type="presParOf" srcId="{5AA0C0F5-6AD3-EB44-A361-D16451BF4766}" destId="{B052B7C4-13E4-F34F-B26E-37C1EECEFEED}" srcOrd="4" destOrd="0" presId="urn:microsoft.com/office/officeart/2005/8/layout/hierarchy4"/>
    <dgm:cxn modelId="{C12E7302-0257-6E4F-8F13-D229A002386B}" type="presParOf" srcId="{B052B7C4-13E4-F34F-B26E-37C1EECEFEED}" destId="{1987DB58-33B8-F845-B822-2B97AF0B0938}" srcOrd="0" destOrd="0" presId="urn:microsoft.com/office/officeart/2005/8/layout/hierarchy4"/>
    <dgm:cxn modelId="{A328EABF-358F-8F4D-9264-0DAC96A4F4E5}" type="presParOf" srcId="{B052B7C4-13E4-F34F-B26E-37C1EECEFEED}" destId="{71C2BCB2-4C7C-9B4C-85B4-9E1A92B1A029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4BA2BC-363E-6F48-9ACD-CDD2F7EA444F}">
      <dsp:nvSpPr>
        <dsp:cNvPr id="0" name=""/>
        <dsp:cNvSpPr/>
      </dsp:nvSpPr>
      <dsp:spPr>
        <a:xfrm>
          <a:off x="0" y="0"/>
          <a:ext cx="1392531" cy="11781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 dirty="0"/>
            <a:t>Società cooperativa sociale Milano 15</a:t>
          </a:r>
        </a:p>
      </dsp:txBody>
      <dsp:txXfrm>
        <a:off x="34505" y="34505"/>
        <a:ext cx="1323521" cy="1109094"/>
      </dsp:txXfrm>
    </dsp:sp>
    <dsp:sp modelId="{55D603FE-50D8-6646-BBAD-5A784901A147}">
      <dsp:nvSpPr>
        <dsp:cNvPr id="0" name=""/>
        <dsp:cNvSpPr/>
      </dsp:nvSpPr>
      <dsp:spPr>
        <a:xfrm>
          <a:off x="4857" y="1305588"/>
          <a:ext cx="1392531" cy="1178104"/>
        </a:xfrm>
        <a:prstGeom prst="roundRect">
          <a:avLst>
            <a:gd name="adj" fmla="val 10000"/>
          </a:avLst>
        </a:prstGeom>
        <a:solidFill>
          <a:srgbClr val="00B0F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800" kern="1200" dirty="0"/>
            <a:t>Liceo Istituto GB Montini</a:t>
          </a:r>
        </a:p>
      </dsp:txBody>
      <dsp:txXfrm>
        <a:off x="39362" y="1340093"/>
        <a:ext cx="1323521" cy="1109094"/>
      </dsp:txXfrm>
    </dsp:sp>
    <dsp:sp modelId="{31A191D8-593A-1345-A21C-36219DEAD919}">
      <dsp:nvSpPr>
        <dsp:cNvPr id="0" name=""/>
        <dsp:cNvSpPr/>
      </dsp:nvSpPr>
      <dsp:spPr>
        <a:xfrm>
          <a:off x="4950" y="2606092"/>
          <a:ext cx="451534" cy="1178104"/>
        </a:xfrm>
        <a:prstGeom prst="roundRect">
          <a:avLst>
            <a:gd name="adj" fmla="val 10000"/>
          </a:avLst>
        </a:prstGeom>
        <a:solidFill>
          <a:srgbClr val="00B0F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600" kern="1200" dirty="0"/>
            <a:t>Liceo classico</a:t>
          </a:r>
        </a:p>
      </dsp:txBody>
      <dsp:txXfrm>
        <a:off x="18175" y="2619317"/>
        <a:ext cx="425084" cy="1151654"/>
      </dsp:txXfrm>
    </dsp:sp>
    <dsp:sp modelId="{666A22F8-1E09-A544-B98E-F11B63510AD6}">
      <dsp:nvSpPr>
        <dsp:cNvPr id="0" name=""/>
        <dsp:cNvSpPr/>
      </dsp:nvSpPr>
      <dsp:spPr>
        <a:xfrm>
          <a:off x="475356" y="2606092"/>
          <a:ext cx="451534" cy="1178104"/>
        </a:xfrm>
        <a:prstGeom prst="roundRect">
          <a:avLst>
            <a:gd name="adj" fmla="val 10000"/>
          </a:avLst>
        </a:prstGeom>
        <a:solidFill>
          <a:srgbClr val="00B0F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600" kern="1200" dirty="0"/>
            <a:t>Liceo Linguistico indirizzo Giuridico Economico </a:t>
          </a:r>
        </a:p>
      </dsp:txBody>
      <dsp:txXfrm>
        <a:off x="488581" y="2619317"/>
        <a:ext cx="425084" cy="1151654"/>
      </dsp:txXfrm>
    </dsp:sp>
    <dsp:sp modelId="{86E691D8-B13B-8143-9CD7-A2314F4A478D}">
      <dsp:nvSpPr>
        <dsp:cNvPr id="0" name=""/>
        <dsp:cNvSpPr/>
      </dsp:nvSpPr>
      <dsp:spPr>
        <a:xfrm>
          <a:off x="945762" y="2606092"/>
          <a:ext cx="451534" cy="1178104"/>
        </a:xfrm>
        <a:prstGeom prst="roundRect">
          <a:avLst>
            <a:gd name="adj" fmla="val 10000"/>
          </a:avLst>
        </a:prstGeom>
        <a:solidFill>
          <a:srgbClr val="00B0F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600" kern="1200" dirty="0"/>
            <a:t>Centro Culturale Don Carlo Calori</a:t>
          </a:r>
        </a:p>
      </dsp:txBody>
      <dsp:txXfrm>
        <a:off x="958987" y="2619317"/>
        <a:ext cx="425084" cy="1151654"/>
      </dsp:txXfrm>
    </dsp:sp>
    <dsp:sp modelId="{DF29A271-2959-304E-9741-639A5F905820}">
      <dsp:nvSpPr>
        <dsp:cNvPr id="0" name=""/>
        <dsp:cNvSpPr/>
      </dsp:nvSpPr>
      <dsp:spPr>
        <a:xfrm>
          <a:off x="1472951" y="5084"/>
          <a:ext cx="1550532" cy="11781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 dirty="0"/>
            <a:t>Soci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 dirty="0"/>
            <a:t>cooperatori</a:t>
          </a:r>
        </a:p>
      </dsp:txBody>
      <dsp:txXfrm>
        <a:off x="1507456" y="39589"/>
        <a:ext cx="1481522" cy="1109094"/>
      </dsp:txXfrm>
    </dsp:sp>
    <dsp:sp modelId="{BE3A646A-6EA0-8448-BF8A-4D6CE48FC780}">
      <dsp:nvSpPr>
        <dsp:cNvPr id="0" name=""/>
        <dsp:cNvSpPr/>
      </dsp:nvSpPr>
      <dsp:spPr>
        <a:xfrm>
          <a:off x="1473099" y="1305588"/>
          <a:ext cx="601235" cy="11781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800" kern="1200" dirty="0"/>
            <a:t>Fruitori (famiglie)</a:t>
          </a:r>
        </a:p>
      </dsp:txBody>
      <dsp:txXfrm>
        <a:off x="1490709" y="1323198"/>
        <a:ext cx="566015" cy="1142884"/>
      </dsp:txXfrm>
    </dsp:sp>
    <dsp:sp modelId="{36E5B66A-8C56-9149-B46F-DE8FA66DD732}">
      <dsp:nvSpPr>
        <dsp:cNvPr id="0" name=""/>
        <dsp:cNvSpPr/>
      </dsp:nvSpPr>
      <dsp:spPr>
        <a:xfrm>
          <a:off x="2112116" y="1305588"/>
          <a:ext cx="451534" cy="11781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800" kern="1200" dirty="0"/>
            <a:t>Lavoratori (docenti e personale non docente)</a:t>
          </a:r>
        </a:p>
      </dsp:txBody>
      <dsp:txXfrm>
        <a:off x="2125341" y="1318813"/>
        <a:ext cx="425084" cy="1151654"/>
      </dsp:txXfrm>
    </dsp:sp>
    <dsp:sp modelId="{F17A0944-F8EB-C340-863A-D4E76A0E9344}">
      <dsp:nvSpPr>
        <dsp:cNvPr id="0" name=""/>
        <dsp:cNvSpPr/>
      </dsp:nvSpPr>
      <dsp:spPr>
        <a:xfrm>
          <a:off x="2601431" y="1305588"/>
          <a:ext cx="421904" cy="11781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800" kern="1200" dirty="0"/>
            <a:t>Volontari</a:t>
          </a:r>
        </a:p>
      </dsp:txBody>
      <dsp:txXfrm>
        <a:off x="2613788" y="1317945"/>
        <a:ext cx="397190" cy="1153390"/>
      </dsp:txXfrm>
    </dsp:sp>
    <dsp:sp modelId="{80050ACB-849E-E640-85A8-5052E4A0F285}">
      <dsp:nvSpPr>
        <dsp:cNvPr id="0" name=""/>
        <dsp:cNvSpPr/>
      </dsp:nvSpPr>
      <dsp:spPr>
        <a:xfrm>
          <a:off x="3099045" y="5084"/>
          <a:ext cx="8751765" cy="11781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 dirty="0"/>
            <a:t>Consiglio di Amministrazione cooperativa Milano 15</a:t>
          </a:r>
        </a:p>
      </dsp:txBody>
      <dsp:txXfrm>
        <a:off x="3133550" y="39589"/>
        <a:ext cx="8682755" cy="1109094"/>
      </dsp:txXfrm>
    </dsp:sp>
    <dsp:sp modelId="{85C05B18-0DD4-7547-AFE1-1421D7473C71}">
      <dsp:nvSpPr>
        <dsp:cNvPr id="0" name=""/>
        <dsp:cNvSpPr/>
      </dsp:nvSpPr>
      <dsp:spPr>
        <a:xfrm>
          <a:off x="3107588" y="1305588"/>
          <a:ext cx="2798553" cy="11781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800" kern="1200" dirty="0"/>
            <a:t>Presidente Cooperativa Milano 15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800" kern="1200" dirty="0"/>
            <a:t> ( Dr. Fabio Troiani)</a:t>
          </a:r>
        </a:p>
      </dsp:txBody>
      <dsp:txXfrm>
        <a:off x="3142093" y="1340093"/>
        <a:ext cx="2729543" cy="1109094"/>
      </dsp:txXfrm>
    </dsp:sp>
    <dsp:sp modelId="{D5DDD6A1-480B-6249-B39C-5BE028792FBA}">
      <dsp:nvSpPr>
        <dsp:cNvPr id="0" name=""/>
        <dsp:cNvSpPr/>
      </dsp:nvSpPr>
      <dsp:spPr>
        <a:xfrm>
          <a:off x="3107726" y="2606092"/>
          <a:ext cx="450652" cy="11781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600" kern="1200" dirty="0"/>
            <a:t>Segreteria</a:t>
          </a:r>
        </a:p>
      </dsp:txBody>
      <dsp:txXfrm>
        <a:off x="3120925" y="2619291"/>
        <a:ext cx="424254" cy="1151706"/>
      </dsp:txXfrm>
    </dsp:sp>
    <dsp:sp modelId="{A7C68B75-FACC-4C4B-A244-29C55AFE7B17}">
      <dsp:nvSpPr>
        <dsp:cNvPr id="0" name=""/>
        <dsp:cNvSpPr/>
      </dsp:nvSpPr>
      <dsp:spPr>
        <a:xfrm>
          <a:off x="3577251" y="2606092"/>
          <a:ext cx="450652" cy="11781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600" kern="1200" dirty="0"/>
            <a:t>Assistenza famiglie e studenti </a:t>
          </a:r>
        </a:p>
      </dsp:txBody>
      <dsp:txXfrm>
        <a:off x="3590450" y="2619291"/>
        <a:ext cx="424254" cy="1151706"/>
      </dsp:txXfrm>
    </dsp:sp>
    <dsp:sp modelId="{846807C6-8429-F747-BF48-3B6FB559E23F}">
      <dsp:nvSpPr>
        <dsp:cNvPr id="0" name=""/>
        <dsp:cNvSpPr/>
      </dsp:nvSpPr>
      <dsp:spPr>
        <a:xfrm>
          <a:off x="4046776" y="2606092"/>
          <a:ext cx="450652" cy="11781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600" kern="1200" dirty="0"/>
            <a:t>Amministrazione  Controllo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600" kern="1200" dirty="0"/>
            <a:t>Legale</a:t>
          </a:r>
        </a:p>
      </dsp:txBody>
      <dsp:txXfrm>
        <a:off x="4059975" y="2619291"/>
        <a:ext cx="424254" cy="1151706"/>
      </dsp:txXfrm>
    </dsp:sp>
    <dsp:sp modelId="{4CA07503-4C25-C64A-8D78-DC0D89AC3623}">
      <dsp:nvSpPr>
        <dsp:cNvPr id="0" name=""/>
        <dsp:cNvSpPr/>
      </dsp:nvSpPr>
      <dsp:spPr>
        <a:xfrm>
          <a:off x="4516301" y="2606092"/>
          <a:ext cx="450652" cy="11781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600" kern="1200" dirty="0"/>
            <a:t>Gestione Infrastrutture, servizi, Sicurezza</a:t>
          </a:r>
        </a:p>
      </dsp:txBody>
      <dsp:txXfrm>
        <a:off x="4529500" y="2619291"/>
        <a:ext cx="424254" cy="1151706"/>
      </dsp:txXfrm>
    </dsp:sp>
    <dsp:sp modelId="{EE807A12-3006-EE42-AB71-1F874EEA55FF}">
      <dsp:nvSpPr>
        <dsp:cNvPr id="0" name=""/>
        <dsp:cNvSpPr/>
      </dsp:nvSpPr>
      <dsp:spPr>
        <a:xfrm>
          <a:off x="4985826" y="2606092"/>
          <a:ext cx="450652" cy="11781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600" kern="1200" dirty="0"/>
            <a:t>Comunicazione e eventi</a:t>
          </a:r>
        </a:p>
      </dsp:txBody>
      <dsp:txXfrm>
        <a:off x="4999025" y="2619291"/>
        <a:ext cx="424254" cy="1151706"/>
      </dsp:txXfrm>
    </dsp:sp>
    <dsp:sp modelId="{24DE9CF4-64E1-504F-865A-12CF4D66985F}">
      <dsp:nvSpPr>
        <dsp:cNvPr id="0" name=""/>
        <dsp:cNvSpPr/>
      </dsp:nvSpPr>
      <dsp:spPr>
        <a:xfrm>
          <a:off x="5455350" y="2606092"/>
          <a:ext cx="450652" cy="11781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600" kern="1200" dirty="0"/>
            <a:t>Relazioni istituzionali e raccolta fondi</a:t>
          </a:r>
        </a:p>
      </dsp:txBody>
      <dsp:txXfrm>
        <a:off x="5468549" y="2619291"/>
        <a:ext cx="424254" cy="1151706"/>
      </dsp:txXfrm>
    </dsp:sp>
    <dsp:sp modelId="{B3AD777E-3D27-4144-AA1B-BD7C675E4D4C}">
      <dsp:nvSpPr>
        <dsp:cNvPr id="0" name=""/>
        <dsp:cNvSpPr/>
      </dsp:nvSpPr>
      <dsp:spPr>
        <a:xfrm>
          <a:off x="5943923" y="1305588"/>
          <a:ext cx="4410906" cy="1178104"/>
        </a:xfrm>
        <a:prstGeom prst="roundRect">
          <a:avLst>
            <a:gd name="adj" fmla="val 10000"/>
          </a:avLst>
        </a:prstGeom>
        <a:solidFill>
          <a:srgbClr val="00B0F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800" kern="1200"/>
            <a:t>Coordinatoer </a:t>
          </a:r>
          <a:r>
            <a:rPr lang="it-IT" sz="800" kern="1200" dirty="0"/>
            <a:t>Didattico /Preside Istituto GB Montini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800" kern="1200" dirty="0"/>
            <a:t>  (Prof. Paolo Rezzonico)</a:t>
          </a:r>
        </a:p>
      </dsp:txBody>
      <dsp:txXfrm>
        <a:off x="5978428" y="1340093"/>
        <a:ext cx="4341896" cy="1109094"/>
      </dsp:txXfrm>
    </dsp:sp>
    <dsp:sp modelId="{13F617F7-E7BB-5941-BE0D-F9A8072514E5}">
      <dsp:nvSpPr>
        <dsp:cNvPr id="0" name=""/>
        <dsp:cNvSpPr/>
      </dsp:nvSpPr>
      <dsp:spPr>
        <a:xfrm>
          <a:off x="5948228" y="2606092"/>
          <a:ext cx="484045" cy="1178104"/>
        </a:xfrm>
        <a:prstGeom prst="roundRect">
          <a:avLst>
            <a:gd name="adj" fmla="val 10000"/>
          </a:avLst>
        </a:prstGeom>
        <a:solidFill>
          <a:srgbClr val="00B0F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600" kern="1200" dirty="0"/>
            <a:t>Vicepreside  (Prof. Fabrizio </a:t>
          </a:r>
          <a:r>
            <a:rPr lang="it-IT" sz="600" kern="1200" dirty="0" err="1"/>
            <a:t>Fassini</a:t>
          </a:r>
          <a:r>
            <a:rPr lang="it-IT" sz="600" kern="1200" dirty="0"/>
            <a:t>)</a:t>
          </a:r>
        </a:p>
      </dsp:txBody>
      <dsp:txXfrm>
        <a:off x="5962405" y="2620269"/>
        <a:ext cx="455691" cy="1149750"/>
      </dsp:txXfrm>
    </dsp:sp>
    <dsp:sp modelId="{52DF122C-C7CA-1C4E-9260-D31EC69D2580}">
      <dsp:nvSpPr>
        <dsp:cNvPr id="0" name=""/>
        <dsp:cNvSpPr/>
      </dsp:nvSpPr>
      <dsp:spPr>
        <a:xfrm>
          <a:off x="6451146" y="2606092"/>
          <a:ext cx="601094" cy="1178104"/>
        </a:xfrm>
        <a:prstGeom prst="roundRect">
          <a:avLst>
            <a:gd name="adj" fmla="val 10000"/>
          </a:avLst>
        </a:prstGeom>
        <a:solidFill>
          <a:srgbClr val="00B0F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600" kern="1200" dirty="0"/>
            <a:t>Vicepreside (Prof. Barbara Giussani)</a:t>
          </a:r>
        </a:p>
      </dsp:txBody>
      <dsp:txXfrm>
        <a:off x="6468751" y="2623697"/>
        <a:ext cx="565884" cy="1142894"/>
      </dsp:txXfrm>
    </dsp:sp>
    <dsp:sp modelId="{EF35F495-8396-E745-9C70-A7C74EE385C3}">
      <dsp:nvSpPr>
        <dsp:cNvPr id="0" name=""/>
        <dsp:cNvSpPr/>
      </dsp:nvSpPr>
      <dsp:spPr>
        <a:xfrm>
          <a:off x="7071112" y="2606092"/>
          <a:ext cx="449773" cy="1178104"/>
        </a:xfrm>
        <a:prstGeom prst="roundRect">
          <a:avLst>
            <a:gd name="adj" fmla="val 10000"/>
          </a:avLst>
        </a:prstGeom>
        <a:solidFill>
          <a:srgbClr val="00B0F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600" kern="1200" dirty="0"/>
            <a:t>Segreteria Didattica</a:t>
          </a:r>
        </a:p>
      </dsp:txBody>
      <dsp:txXfrm>
        <a:off x="7084285" y="2619265"/>
        <a:ext cx="423427" cy="1151758"/>
      </dsp:txXfrm>
    </dsp:sp>
    <dsp:sp modelId="{FB08064F-085C-494B-B70B-2F8414FCBE6F}">
      <dsp:nvSpPr>
        <dsp:cNvPr id="0" name=""/>
        <dsp:cNvSpPr/>
      </dsp:nvSpPr>
      <dsp:spPr>
        <a:xfrm>
          <a:off x="7539758" y="2606092"/>
          <a:ext cx="449773" cy="1178104"/>
        </a:xfrm>
        <a:prstGeom prst="roundRect">
          <a:avLst>
            <a:gd name="adj" fmla="val 10000"/>
          </a:avLst>
        </a:prstGeom>
        <a:solidFill>
          <a:srgbClr val="00B0F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600" kern="1200" dirty="0"/>
            <a:t>Consiglio di Istituto</a:t>
          </a:r>
        </a:p>
      </dsp:txBody>
      <dsp:txXfrm>
        <a:off x="7552931" y="2619265"/>
        <a:ext cx="423427" cy="1151758"/>
      </dsp:txXfrm>
    </dsp:sp>
    <dsp:sp modelId="{AEBE09B8-998F-A448-AE83-90D8BE45F5BE}">
      <dsp:nvSpPr>
        <dsp:cNvPr id="0" name=""/>
        <dsp:cNvSpPr/>
      </dsp:nvSpPr>
      <dsp:spPr>
        <a:xfrm>
          <a:off x="8008403" y="2606092"/>
          <a:ext cx="2342121" cy="1178104"/>
        </a:xfrm>
        <a:prstGeom prst="roundRect">
          <a:avLst>
            <a:gd name="adj" fmla="val 10000"/>
          </a:avLst>
        </a:prstGeom>
        <a:solidFill>
          <a:srgbClr val="00B0F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600" kern="1200" dirty="0"/>
            <a:t>Docenti (Collegio Docenti)</a:t>
          </a:r>
        </a:p>
      </dsp:txBody>
      <dsp:txXfrm>
        <a:off x="8042908" y="2640597"/>
        <a:ext cx="2273111" cy="1109094"/>
      </dsp:txXfrm>
    </dsp:sp>
    <dsp:sp modelId="{B614FB98-F7C3-3444-8CD5-92897E447C08}">
      <dsp:nvSpPr>
        <dsp:cNvPr id="0" name=""/>
        <dsp:cNvSpPr/>
      </dsp:nvSpPr>
      <dsp:spPr>
        <a:xfrm>
          <a:off x="8012970" y="3906595"/>
          <a:ext cx="608624" cy="1178104"/>
        </a:xfrm>
        <a:prstGeom prst="roundRect">
          <a:avLst>
            <a:gd name="adj" fmla="val 10000"/>
          </a:avLst>
        </a:prstGeom>
        <a:solidFill>
          <a:srgbClr val="00B0F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600" kern="1200" dirty="0"/>
            <a:t>Dipartimenti</a:t>
          </a:r>
        </a:p>
      </dsp:txBody>
      <dsp:txXfrm>
        <a:off x="8030796" y="3924421"/>
        <a:ext cx="572972" cy="1142452"/>
      </dsp:txXfrm>
    </dsp:sp>
    <dsp:sp modelId="{D849BB6E-3130-F249-8C07-4D6D61EBDDBF}">
      <dsp:nvSpPr>
        <dsp:cNvPr id="0" name=""/>
        <dsp:cNvSpPr/>
      </dsp:nvSpPr>
      <dsp:spPr>
        <a:xfrm>
          <a:off x="8631003" y="3906595"/>
          <a:ext cx="1714952" cy="1178104"/>
        </a:xfrm>
        <a:prstGeom prst="roundRect">
          <a:avLst>
            <a:gd name="adj" fmla="val 10000"/>
          </a:avLst>
        </a:prstGeom>
        <a:solidFill>
          <a:srgbClr val="00B0F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600" kern="1200" dirty="0"/>
            <a:t>Classi</a:t>
          </a:r>
        </a:p>
      </dsp:txBody>
      <dsp:txXfrm>
        <a:off x="8665508" y="3941100"/>
        <a:ext cx="1645942" cy="1109094"/>
      </dsp:txXfrm>
    </dsp:sp>
    <dsp:sp modelId="{E50CCAFE-E037-6F42-B7E1-43A9DE86796B}">
      <dsp:nvSpPr>
        <dsp:cNvPr id="0" name=""/>
        <dsp:cNvSpPr/>
      </dsp:nvSpPr>
      <dsp:spPr>
        <a:xfrm>
          <a:off x="8631003" y="5207099"/>
          <a:ext cx="632441" cy="1178104"/>
        </a:xfrm>
        <a:prstGeom prst="roundRect">
          <a:avLst>
            <a:gd name="adj" fmla="val 10000"/>
          </a:avLst>
        </a:prstGeom>
        <a:solidFill>
          <a:srgbClr val="00B0F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600" kern="1200" dirty="0"/>
            <a:t>Coordinatori</a:t>
          </a:r>
        </a:p>
      </dsp:txBody>
      <dsp:txXfrm>
        <a:off x="8649527" y="5225623"/>
        <a:ext cx="595393" cy="1141056"/>
      </dsp:txXfrm>
    </dsp:sp>
    <dsp:sp modelId="{B34F9F3A-7738-C84B-9A20-1BEA0428372A}">
      <dsp:nvSpPr>
        <dsp:cNvPr id="0" name=""/>
        <dsp:cNvSpPr/>
      </dsp:nvSpPr>
      <dsp:spPr>
        <a:xfrm>
          <a:off x="9272853" y="5207099"/>
          <a:ext cx="615676" cy="1178104"/>
        </a:xfrm>
        <a:prstGeom prst="roundRect">
          <a:avLst>
            <a:gd name="adj" fmla="val 10000"/>
          </a:avLst>
        </a:prstGeom>
        <a:solidFill>
          <a:srgbClr val="00B0F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600" kern="1200" dirty="0"/>
            <a:t>Rappresentanti</a:t>
          </a:r>
        </a:p>
      </dsp:txBody>
      <dsp:txXfrm>
        <a:off x="9290886" y="5225132"/>
        <a:ext cx="579610" cy="1142038"/>
      </dsp:txXfrm>
    </dsp:sp>
    <dsp:sp modelId="{137998E4-643B-A741-84A4-B8D146CB0283}">
      <dsp:nvSpPr>
        <dsp:cNvPr id="0" name=""/>
        <dsp:cNvSpPr/>
      </dsp:nvSpPr>
      <dsp:spPr>
        <a:xfrm>
          <a:off x="9897937" y="5207099"/>
          <a:ext cx="448018" cy="1178104"/>
        </a:xfrm>
        <a:prstGeom prst="roundRect">
          <a:avLst>
            <a:gd name="adj" fmla="val 10000"/>
          </a:avLst>
        </a:prstGeom>
        <a:solidFill>
          <a:srgbClr val="00B0F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600" kern="1200" dirty="0"/>
            <a:t>Consigli di classe</a:t>
          </a:r>
        </a:p>
      </dsp:txBody>
      <dsp:txXfrm>
        <a:off x="9911059" y="5220221"/>
        <a:ext cx="421774" cy="1151860"/>
      </dsp:txXfrm>
    </dsp:sp>
    <dsp:sp modelId="{08ABF105-0C03-6F46-9459-69CDCEB54274}">
      <dsp:nvSpPr>
        <dsp:cNvPr id="0" name=""/>
        <dsp:cNvSpPr/>
      </dsp:nvSpPr>
      <dsp:spPr>
        <a:xfrm>
          <a:off x="10392610" y="1305588"/>
          <a:ext cx="1449658" cy="1178104"/>
        </a:xfrm>
        <a:prstGeom prst="roundRect">
          <a:avLst>
            <a:gd name="adj" fmla="val 10000"/>
          </a:avLst>
        </a:prstGeom>
        <a:solidFill>
          <a:srgbClr val="00B0F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800" kern="1200" dirty="0"/>
            <a:t>Rettore Istituto GB Montini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800" kern="1200" dirty="0"/>
            <a:t> (Don Paolo Alliata)</a:t>
          </a:r>
        </a:p>
      </dsp:txBody>
      <dsp:txXfrm>
        <a:off x="10427115" y="1340093"/>
        <a:ext cx="1380648" cy="1109094"/>
      </dsp:txXfrm>
    </dsp:sp>
    <dsp:sp modelId="{EBA2B636-6AFF-5347-B9B7-AA673B72BF2A}">
      <dsp:nvSpPr>
        <dsp:cNvPr id="0" name=""/>
        <dsp:cNvSpPr/>
      </dsp:nvSpPr>
      <dsp:spPr>
        <a:xfrm>
          <a:off x="10392629" y="2606092"/>
          <a:ext cx="510571" cy="1178104"/>
        </a:xfrm>
        <a:prstGeom prst="roundRect">
          <a:avLst>
            <a:gd name="adj" fmla="val 10000"/>
          </a:avLst>
        </a:prstGeom>
        <a:solidFill>
          <a:srgbClr val="00B0F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600" b="0" i="0" u="none" kern="1200" dirty="0"/>
            <a:t>Impegno per la maturazione nella fede</a:t>
          </a:r>
          <a:endParaRPr lang="it-IT" sz="600" kern="1200" dirty="0"/>
        </a:p>
      </dsp:txBody>
      <dsp:txXfrm>
        <a:off x="10407583" y="2621046"/>
        <a:ext cx="480663" cy="1148196"/>
      </dsp:txXfrm>
    </dsp:sp>
    <dsp:sp modelId="{C0516DDD-2F67-844F-ABA7-AF0AC35AA591}">
      <dsp:nvSpPr>
        <dsp:cNvPr id="0" name=""/>
        <dsp:cNvSpPr/>
      </dsp:nvSpPr>
      <dsp:spPr>
        <a:xfrm>
          <a:off x="10922072" y="2606092"/>
          <a:ext cx="450652" cy="1178104"/>
        </a:xfrm>
        <a:prstGeom prst="roundRect">
          <a:avLst>
            <a:gd name="adj" fmla="val 10000"/>
          </a:avLst>
        </a:prstGeom>
        <a:solidFill>
          <a:srgbClr val="00B0F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600" kern="1200" dirty="0"/>
            <a:t>Iniziative e attività Culturali e </a:t>
          </a:r>
          <a:r>
            <a:rPr lang="it-IT" sz="600" kern="1200" dirty="0" err="1"/>
            <a:t>Educative,Collaborazione</a:t>
          </a:r>
          <a:r>
            <a:rPr lang="it-IT" sz="600" kern="1200" dirty="0"/>
            <a:t> Enti terzo settore</a:t>
          </a:r>
        </a:p>
      </dsp:txBody>
      <dsp:txXfrm>
        <a:off x="10935271" y="2619291"/>
        <a:ext cx="424254" cy="1151706"/>
      </dsp:txXfrm>
    </dsp:sp>
    <dsp:sp modelId="{1987DB58-33B8-F845-B822-2B97AF0B0938}">
      <dsp:nvSpPr>
        <dsp:cNvPr id="0" name=""/>
        <dsp:cNvSpPr/>
      </dsp:nvSpPr>
      <dsp:spPr>
        <a:xfrm>
          <a:off x="11391597" y="2606092"/>
          <a:ext cx="450652" cy="1178104"/>
        </a:xfrm>
        <a:prstGeom prst="roundRect">
          <a:avLst>
            <a:gd name="adj" fmla="val 10000"/>
          </a:avLst>
        </a:prstGeom>
        <a:solidFill>
          <a:srgbClr val="00B0F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600" kern="1200" dirty="0"/>
            <a:t>Supporto a famiglie e giovani per i disagi</a:t>
          </a:r>
        </a:p>
      </dsp:txBody>
      <dsp:txXfrm>
        <a:off x="11404796" y="2619291"/>
        <a:ext cx="424254" cy="11517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142C712-B53E-3C7C-26FC-F6A00AE20B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5471442-8985-2092-0E87-8EF995E3FB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58CD561-8F7D-528A-1060-79EEC72C66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76E42-C8FA-6948-90B9-14DE27952823}" type="datetimeFigureOut">
              <a:rPr lang="it-IT" smtClean="0"/>
              <a:t>24/01/25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1232100-7FD3-68B8-F172-D771A09E6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EA22449-0C94-0A5C-96EA-A209BC7CC5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D933-9376-DC4D-938E-6ABEAF3E4A8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927145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AF66BCF-14E7-FA32-2E88-9C9B6EB602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03A11AD-20B0-61BE-A507-BDAB698648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B6AC3A5-3F77-048D-C814-193D4D42B0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76E42-C8FA-6948-90B9-14DE27952823}" type="datetimeFigureOut">
              <a:rPr lang="it-IT" smtClean="0"/>
              <a:t>24/01/25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932DD8C-7BEA-A797-26F8-5EBBE383E7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4C0BF38-C34F-8C37-C8B2-3411E363A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D933-9376-DC4D-938E-6ABEAF3E4A8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94069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8B4BB160-DF9D-94C9-F8BE-153CB33116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249C760-F4AE-1E81-754D-54F72D6453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C8BAE2B-714C-0CCD-E367-CC122C316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76E42-C8FA-6948-90B9-14DE27952823}" type="datetimeFigureOut">
              <a:rPr lang="it-IT" smtClean="0"/>
              <a:t>24/01/25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2BEFB53-F26A-F4E7-8B6E-7B3B8787C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DAD0D2C-F620-38C8-59AD-81ABE785D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D933-9376-DC4D-938E-6ABEAF3E4A8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0149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746709F-025E-909C-1DA2-1773BEA06C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6A3BCA9-C920-886A-6051-D4A45C27A0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F459947-4CFD-AE05-663A-FD933FCE66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76E42-C8FA-6948-90B9-14DE27952823}" type="datetimeFigureOut">
              <a:rPr lang="it-IT" smtClean="0"/>
              <a:t>24/01/25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6559F93-0683-CA88-44AA-1B344B7D1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C04469E-9AA3-3333-73C9-B7E8F00E8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D933-9376-DC4D-938E-6ABEAF3E4A8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7688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4AF081C-F2B0-66FE-9CE7-5F0C262C3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655B677-774C-016C-7AF6-AD8F103BDE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67D9C84-8895-9581-4E3D-47A147B9D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76E42-C8FA-6948-90B9-14DE27952823}" type="datetimeFigureOut">
              <a:rPr lang="it-IT" smtClean="0"/>
              <a:t>24/01/25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5EC25AC-D004-18A2-4867-D4885199C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39AFE20-A22B-8CB7-B14E-0F7E7FF3B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D933-9376-DC4D-938E-6ABEAF3E4A8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07074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08C47ED-A3A5-B1D0-D05F-88D4B8CBC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CA5F10A-85C1-098E-6BB5-E839D48B6F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C01830AE-D3E9-CA39-F0FE-881D7FC134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C5A28DE-BB94-BF18-BF96-17707DF77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76E42-C8FA-6948-90B9-14DE27952823}" type="datetimeFigureOut">
              <a:rPr lang="it-IT" smtClean="0"/>
              <a:t>24/01/25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90DBE0C-61E9-B447-A54C-BB70E8756E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5B3FEF4-422F-EADA-0C71-36CD44BFA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D933-9376-DC4D-938E-6ABEAF3E4A8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45595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5798F00-2AB7-1A83-47DA-7B9930C315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D0436B3-8CE0-7093-1CEA-85D2B150D1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B4C36CBF-44BB-226E-E45A-EA9C419D9A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F655BFFD-2461-CDC4-0290-D6C97A7CAB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BCC74778-A871-44BF-B52B-17AC146BD9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E22CAB72-8A9C-3FB0-7238-4F45F257FB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76E42-C8FA-6948-90B9-14DE27952823}" type="datetimeFigureOut">
              <a:rPr lang="it-IT" smtClean="0"/>
              <a:t>24/01/25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0EBF8838-BBFC-DB92-8B06-2E0D80A81B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29096A41-E382-F656-BE23-E5AF6D8B9A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D933-9376-DC4D-938E-6ABEAF3E4A8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64627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BE6045B-7FBC-F090-63D7-4A100893DC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5F0B2CB6-FF29-FE58-4C8C-C2316DF9DF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76E42-C8FA-6948-90B9-14DE27952823}" type="datetimeFigureOut">
              <a:rPr lang="it-IT" smtClean="0"/>
              <a:t>24/01/25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DD4A3F62-4E28-0DFF-1887-17829D8D51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4475BB05-74FC-55C0-0F65-9BE97D228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D933-9376-DC4D-938E-6ABEAF3E4A8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04016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D2A025E2-E77E-72D0-7994-065326FE8B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76E42-C8FA-6948-90B9-14DE27952823}" type="datetimeFigureOut">
              <a:rPr lang="it-IT" smtClean="0"/>
              <a:t>24/01/25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FFAF06B0-C098-C841-815D-7C8B220651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357C3ECA-3A4A-BCF1-F82E-866020937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D933-9376-DC4D-938E-6ABEAF3E4A8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92673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C98C997-A7E9-6F36-B2EE-66DB801F55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4E719E0-19FA-0F1E-06D6-5DD928D78A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4182EC32-7FE3-47C6-0D93-3C0C52C4AD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6E07DB0-C58F-1DCD-E18A-0D158D4222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76E42-C8FA-6948-90B9-14DE27952823}" type="datetimeFigureOut">
              <a:rPr lang="it-IT" smtClean="0"/>
              <a:t>24/01/25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4754249-FF6D-7EC9-6A7A-34A985175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8702A3C-C33E-B01E-C5D4-7777A3DC5E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D933-9376-DC4D-938E-6ABEAF3E4A8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26959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942C8A1-41D5-7C35-A2AC-B7964F359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13110BF9-CBE0-C6B8-0781-06D7FAF9B18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F9FA839-F873-97C8-CA7F-64B2BC4727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7FB6C9B-8B57-660F-C887-954FB78A46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76E42-C8FA-6948-90B9-14DE27952823}" type="datetimeFigureOut">
              <a:rPr lang="it-IT" smtClean="0"/>
              <a:t>24/01/25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8B0EA7A-A158-4232-7C7A-1D990F7BC1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6998B56-6CC4-4CD4-64CB-7583081304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D933-9376-DC4D-938E-6ABEAF3E4A8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61401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A16EF7D4-1D96-828A-7D0C-23F16F7C19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2CCF713-2F67-E5F3-D0E5-7E266C855B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BB112E9-853C-698B-A62C-345DCBA516A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2476E42-C8FA-6948-90B9-14DE27952823}" type="datetimeFigureOut">
              <a:rPr lang="it-IT" smtClean="0"/>
              <a:t>24/01/25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AD3CFB2-FC28-796E-D8FE-A32601931B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9F2E5CC-8104-A116-3B17-640EF357D1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DD0D933-9376-DC4D-938E-6ABEAF3E4A8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6536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>
            <a:extLst>
              <a:ext uri="{FF2B5EF4-FFF2-40B4-BE49-F238E27FC236}">
                <a16:creationId xmlns:a16="http://schemas.microsoft.com/office/drawing/2014/main" id="{8F3B83ED-70EA-F9F0-5BB1-1F95D165F019}"/>
              </a:ext>
            </a:extLst>
          </p:cNvPr>
          <p:cNvSpPr/>
          <p:nvPr/>
        </p:nvSpPr>
        <p:spPr>
          <a:xfrm>
            <a:off x="1705232" y="106878"/>
            <a:ext cx="10402685" cy="675112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Rettangolo 1">
            <a:extLst>
              <a:ext uri="{FF2B5EF4-FFF2-40B4-BE49-F238E27FC236}">
                <a16:creationId xmlns:a16="http://schemas.microsoft.com/office/drawing/2014/main" id="{FCE64449-53BF-742D-1321-7B7BC533F6B7}"/>
              </a:ext>
            </a:extLst>
          </p:cNvPr>
          <p:cNvSpPr/>
          <p:nvPr/>
        </p:nvSpPr>
        <p:spPr>
          <a:xfrm>
            <a:off x="147469" y="107430"/>
            <a:ext cx="1557764" cy="524074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400"/>
          </a:p>
        </p:txBody>
      </p:sp>
      <p:graphicFrame>
        <p:nvGraphicFramePr>
          <p:cNvPr id="5" name="Diagramma 4">
            <a:extLst>
              <a:ext uri="{FF2B5EF4-FFF2-40B4-BE49-F238E27FC236}">
                <a16:creationId xmlns:a16="http://schemas.microsoft.com/office/drawing/2014/main" id="{B702B485-6229-9BCD-02EC-B310FDF11BD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94524294"/>
              </p:ext>
            </p:extLst>
          </p:nvPr>
        </p:nvGraphicFramePr>
        <p:xfrm>
          <a:off x="252248" y="262759"/>
          <a:ext cx="11855669" cy="63902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asellaDiTesto 2">
            <a:extLst>
              <a:ext uri="{FF2B5EF4-FFF2-40B4-BE49-F238E27FC236}">
                <a16:creationId xmlns:a16="http://schemas.microsoft.com/office/drawing/2014/main" id="{CF74E25F-850C-696B-6A37-DE3D80CEE9C0}"/>
              </a:ext>
            </a:extLst>
          </p:cNvPr>
          <p:cNvSpPr txBox="1"/>
          <p:nvPr/>
        </p:nvSpPr>
        <p:spPr>
          <a:xfrm>
            <a:off x="88421" y="4186695"/>
            <a:ext cx="160505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600" b="1" dirty="0">
                <a:solidFill>
                  <a:schemeClr val="accent1"/>
                </a:solidFill>
              </a:rPr>
              <a:t> </a:t>
            </a:r>
          </a:p>
          <a:p>
            <a:pPr algn="ctr"/>
            <a:r>
              <a:rPr lang="it-IT" sz="1600" b="1" dirty="0">
                <a:solidFill>
                  <a:schemeClr val="accent1"/>
                </a:solidFill>
              </a:rPr>
              <a:t>Entità</a:t>
            </a:r>
          </a:p>
          <a:p>
            <a:pPr algn="ctr"/>
            <a:r>
              <a:rPr lang="it-IT" sz="1600" b="1" dirty="0">
                <a:solidFill>
                  <a:schemeClr val="accent1"/>
                </a:solidFill>
              </a:rPr>
              <a:t>Amministrative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86648B95-964F-2735-A5F1-3619118AE93F}"/>
              </a:ext>
            </a:extLst>
          </p:cNvPr>
          <p:cNvSpPr txBox="1"/>
          <p:nvPr/>
        </p:nvSpPr>
        <p:spPr>
          <a:xfrm>
            <a:off x="2219975" y="4570020"/>
            <a:ext cx="236314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400" b="1" dirty="0">
                <a:solidFill>
                  <a:schemeClr val="accent1"/>
                </a:solidFill>
              </a:rPr>
              <a:t>Struttura </a:t>
            </a:r>
          </a:p>
          <a:p>
            <a:pPr algn="ctr"/>
            <a:r>
              <a:rPr lang="it-IT" sz="2400" b="1" dirty="0">
                <a:solidFill>
                  <a:schemeClr val="accent1"/>
                </a:solidFill>
              </a:rPr>
              <a:t>Organizzativa e </a:t>
            </a:r>
          </a:p>
          <a:p>
            <a:pPr algn="ctr"/>
            <a:r>
              <a:rPr lang="it-IT" sz="2400" b="1" dirty="0">
                <a:solidFill>
                  <a:schemeClr val="accent1"/>
                </a:solidFill>
              </a:rPr>
              <a:t>Responsabili</a:t>
            </a:r>
          </a:p>
        </p:txBody>
      </p:sp>
    </p:spTree>
    <p:extLst>
      <p:ext uri="{BB962C8B-B14F-4D97-AF65-F5344CB8AC3E}">
        <p14:creationId xmlns:p14="http://schemas.microsoft.com/office/powerpoint/2010/main" val="79870702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162</Words>
  <Application>Microsoft Macintosh PowerPoint</Application>
  <PresentationFormat>Widescreen</PresentationFormat>
  <Paragraphs>43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Fabio Troiani</dc:creator>
  <cp:lastModifiedBy>Fabio Troiani</cp:lastModifiedBy>
  <cp:revision>1</cp:revision>
  <dcterms:created xsi:type="dcterms:W3CDTF">2024-11-21T07:55:26Z</dcterms:created>
  <dcterms:modified xsi:type="dcterms:W3CDTF">2025-01-24T15:18:30Z</dcterms:modified>
</cp:coreProperties>
</file>